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5" r:id="rId3"/>
  </p:sldMasterIdLst>
  <p:notesMasterIdLst>
    <p:notesMasterId r:id="rId46"/>
  </p:notesMasterIdLst>
  <p:handoutMasterIdLst>
    <p:handoutMasterId r:id="rId47"/>
  </p:handoutMasterIdLst>
  <p:sldIdLst>
    <p:sldId id="1059" r:id="rId4"/>
    <p:sldId id="1254" r:id="rId5"/>
    <p:sldId id="258" r:id="rId6"/>
    <p:sldId id="259" r:id="rId7"/>
    <p:sldId id="260" r:id="rId8"/>
    <p:sldId id="261" r:id="rId9"/>
    <p:sldId id="262" r:id="rId10"/>
    <p:sldId id="264" r:id="rId11"/>
    <p:sldId id="265" r:id="rId12"/>
    <p:sldId id="270" r:id="rId13"/>
    <p:sldId id="1317" r:id="rId14"/>
    <p:sldId id="1343" r:id="rId15"/>
    <p:sldId id="1318" r:id="rId16"/>
    <p:sldId id="283" r:id="rId17"/>
    <p:sldId id="284" r:id="rId18"/>
    <p:sldId id="292" r:id="rId19"/>
    <p:sldId id="1320" r:id="rId20"/>
    <p:sldId id="1321" r:id="rId21"/>
    <p:sldId id="1328" r:id="rId22"/>
    <p:sldId id="1319" r:id="rId23"/>
    <p:sldId id="1327" r:id="rId24"/>
    <p:sldId id="1323" r:id="rId25"/>
    <p:sldId id="1324" r:id="rId26"/>
    <p:sldId id="1325" r:id="rId27"/>
    <p:sldId id="1329" r:id="rId28"/>
    <p:sldId id="1330" r:id="rId29"/>
    <p:sldId id="1326" r:id="rId30"/>
    <p:sldId id="294" r:id="rId31"/>
    <p:sldId id="1345" r:id="rId32"/>
    <p:sldId id="1331" r:id="rId33"/>
    <p:sldId id="1312" r:id="rId34"/>
    <p:sldId id="1336" r:id="rId35"/>
    <p:sldId id="1337" r:id="rId36"/>
    <p:sldId id="1338" r:id="rId37"/>
    <p:sldId id="1339" r:id="rId38"/>
    <p:sldId id="1340" r:id="rId39"/>
    <p:sldId id="1342" r:id="rId40"/>
    <p:sldId id="1341" r:id="rId41"/>
    <p:sldId id="1333" r:id="rId42"/>
    <p:sldId id="1274" r:id="rId43"/>
    <p:sldId id="1344" r:id="rId44"/>
    <p:sldId id="1062" r:id="rId45"/>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D990BF8-E17B-4B9F-97AB-E62DCB3087E0}">
          <p14:sldIdLst>
            <p14:sldId id="1059"/>
            <p14:sldId id="1254"/>
            <p14:sldId id="258"/>
            <p14:sldId id="259"/>
            <p14:sldId id="260"/>
            <p14:sldId id="261"/>
            <p14:sldId id="262"/>
            <p14:sldId id="264"/>
            <p14:sldId id="265"/>
            <p14:sldId id="270"/>
            <p14:sldId id="1317"/>
            <p14:sldId id="1343"/>
            <p14:sldId id="1318"/>
            <p14:sldId id="283"/>
            <p14:sldId id="284"/>
            <p14:sldId id="292"/>
            <p14:sldId id="1320"/>
            <p14:sldId id="1321"/>
            <p14:sldId id="1328"/>
            <p14:sldId id="1319"/>
            <p14:sldId id="1327"/>
            <p14:sldId id="1323"/>
            <p14:sldId id="1324"/>
            <p14:sldId id="1325"/>
            <p14:sldId id="1329"/>
            <p14:sldId id="1330"/>
            <p14:sldId id="1326"/>
            <p14:sldId id="294"/>
            <p14:sldId id="1345"/>
            <p14:sldId id="1331"/>
            <p14:sldId id="1312"/>
            <p14:sldId id="1336"/>
            <p14:sldId id="1337"/>
            <p14:sldId id="1338"/>
            <p14:sldId id="1339"/>
            <p14:sldId id="1340"/>
            <p14:sldId id="1342"/>
            <p14:sldId id="1341"/>
            <p14:sldId id="1333"/>
            <p14:sldId id="1274"/>
            <p14:sldId id="1344"/>
          </p14:sldIdLst>
        </p14:section>
        <p14:section name="无标题节" id="{E37CEE86-8D57-4926-9EE2-5D5668E9E23F}">
          <p14:sldIdLst>
            <p14:sldId id="1062"/>
          </p14:sldIdLst>
        </p14:section>
      </p14:sectionLst>
    </p:ext>
    <p:ext uri="{EFAFB233-063F-42B5-8137-9DF3F51BA10A}">
      <p15:sldGuideLst xmlns:p15="http://schemas.microsoft.com/office/powerpoint/2012/main">
        <p15:guide id="1" orient="horz" pos="3908">
          <p15:clr>
            <a:srgbClr val="A4A3A4"/>
          </p15:clr>
        </p15:guide>
        <p15:guide id="2" pos="768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BBF"/>
    <a:srgbClr val="FF7575"/>
    <a:srgbClr val="FF9B9B"/>
    <a:srgbClr val="FF9F9F"/>
    <a:srgbClr val="FF0000"/>
    <a:srgbClr val="5B9BD5"/>
    <a:srgbClr val="3498DB"/>
    <a:srgbClr val="003D8A"/>
    <a:srgbClr val="9A9A9A"/>
    <a:srgbClr val="F6B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298FAC-8195-1746-9672-EEF99F4350F4}" v="2" dt="2021-06-06T03:06:00.8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8" autoAdjust="0"/>
    <p:restoredTop sz="94660"/>
  </p:normalViewPr>
  <p:slideViewPr>
    <p:cSldViewPr snapToGrid="0" showGuides="1">
      <p:cViewPr varScale="1">
        <p:scale>
          <a:sx n="114" d="100"/>
          <a:sy n="114" d="100"/>
        </p:scale>
        <p:origin x="420" y="108"/>
      </p:cViewPr>
      <p:guideLst>
        <p:guide orient="horz" pos="3908"/>
        <p:guide pos="7687"/>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DE7C0-0D67-4B07-B112-421BB5AE00E1}" type="doc">
      <dgm:prSet loTypeId="urn:microsoft.com/office/officeart/2005/8/layout/chevron1" loCatId="process" qsTypeId="urn:microsoft.com/office/officeart/2005/8/quickstyle/3d4" qsCatId="3D" csTypeId="urn:microsoft.com/office/officeart/2005/8/colors/colorful1" csCatId="colorful" phldr="1"/>
      <dgm:spPr/>
      <dgm:t>
        <a:bodyPr/>
        <a:lstStyle/>
        <a:p>
          <a:endParaRPr lang="zh-CN" altLang="en-US"/>
        </a:p>
      </dgm:t>
    </dgm:pt>
    <dgm:pt modelId="{A0114DE5-01E7-4C43-A018-F87FD24AB8F7}">
      <dgm:prSet phldrT="[文本]"/>
      <dgm:spPr/>
      <dgm:t>
        <a:bodyPr/>
        <a:lstStyle/>
        <a:p>
          <a:r>
            <a:rPr lang="zh-CN" altLang="en-US" dirty="0"/>
            <a:t>压缩机和冷泵电机停止工作</a:t>
          </a:r>
        </a:p>
      </dgm:t>
    </dgm:pt>
    <dgm:pt modelId="{A9F2E4E4-78A2-4127-8173-105F12A1F043}" type="parTrans" cxnId="{A37C80B0-B49B-4AC6-B5AC-21157F33074D}">
      <dgm:prSet/>
      <dgm:spPr/>
      <dgm:t>
        <a:bodyPr/>
        <a:lstStyle/>
        <a:p>
          <a:endParaRPr lang="zh-CN" altLang="en-US"/>
        </a:p>
      </dgm:t>
    </dgm:pt>
    <dgm:pt modelId="{1050E93A-9E7A-4115-9BF7-305A368451BB}" type="sibTrans" cxnId="{A37C80B0-B49B-4AC6-B5AC-21157F33074D}">
      <dgm:prSet/>
      <dgm:spPr/>
      <dgm:t>
        <a:bodyPr/>
        <a:lstStyle/>
        <a:p>
          <a:endParaRPr lang="zh-CN" altLang="en-US"/>
        </a:p>
      </dgm:t>
    </dgm:pt>
    <dgm:pt modelId="{B977B04B-5699-4ED4-9D9D-D6F9658D48A1}">
      <dgm:prSet phldrT="[文本]"/>
      <dgm:spPr/>
      <dgm:t>
        <a:bodyPr/>
        <a:lstStyle/>
        <a:p>
          <a:r>
            <a:rPr lang="zh-CN" altLang="en-US" dirty="0"/>
            <a:t>对冷泵充入加热</a:t>
          </a:r>
          <a:r>
            <a:rPr lang="en-US" altLang="zh-CN" dirty="0"/>
            <a:t>N2</a:t>
          </a:r>
          <a:endParaRPr lang="zh-CN" altLang="en-US" dirty="0"/>
        </a:p>
      </dgm:t>
    </dgm:pt>
    <dgm:pt modelId="{7904FC62-152C-480B-91AD-6C9A6D51783E}" type="parTrans" cxnId="{DF00264E-029F-4A60-BA5E-A085C68E0520}">
      <dgm:prSet/>
      <dgm:spPr/>
      <dgm:t>
        <a:bodyPr/>
        <a:lstStyle/>
        <a:p>
          <a:endParaRPr lang="zh-CN" altLang="en-US"/>
        </a:p>
      </dgm:t>
    </dgm:pt>
    <dgm:pt modelId="{AF35B416-5B1A-4627-9116-E1D2FEDD24E1}" type="sibTrans" cxnId="{DF00264E-029F-4A60-BA5E-A085C68E0520}">
      <dgm:prSet/>
      <dgm:spPr/>
      <dgm:t>
        <a:bodyPr/>
        <a:lstStyle/>
        <a:p>
          <a:endParaRPr lang="zh-CN" altLang="en-US"/>
        </a:p>
      </dgm:t>
    </dgm:pt>
    <dgm:pt modelId="{98E1441F-D308-4A86-8741-AC2DB6870053}">
      <dgm:prSet phldrT="[文本]"/>
      <dgm:spPr/>
      <dgm:t>
        <a:bodyPr/>
        <a:lstStyle/>
        <a:p>
          <a:r>
            <a:rPr lang="zh-CN" altLang="en-US" dirty="0"/>
            <a:t>对冷泵进行抽真空</a:t>
          </a:r>
        </a:p>
      </dgm:t>
    </dgm:pt>
    <dgm:pt modelId="{993EE693-DDFD-4C07-B544-C4002D56C6E1}" type="parTrans" cxnId="{5C221249-4DBF-4F18-B55E-8A6FC449B6C2}">
      <dgm:prSet/>
      <dgm:spPr/>
      <dgm:t>
        <a:bodyPr/>
        <a:lstStyle/>
        <a:p>
          <a:endParaRPr lang="zh-CN" altLang="en-US"/>
        </a:p>
      </dgm:t>
    </dgm:pt>
    <dgm:pt modelId="{87BB355C-A6D6-4D4A-916B-636058823728}" type="sibTrans" cxnId="{5C221249-4DBF-4F18-B55E-8A6FC449B6C2}">
      <dgm:prSet/>
      <dgm:spPr/>
      <dgm:t>
        <a:bodyPr/>
        <a:lstStyle/>
        <a:p>
          <a:endParaRPr lang="zh-CN" altLang="en-US"/>
        </a:p>
      </dgm:t>
    </dgm:pt>
    <dgm:pt modelId="{54366638-72EF-4C94-AC67-5BB8404B68FD}">
      <dgm:prSet/>
      <dgm:spPr/>
      <dgm:t>
        <a:bodyPr/>
        <a:lstStyle/>
        <a:p>
          <a:r>
            <a:rPr lang="en-US" altLang="zh-CN" dirty="0"/>
            <a:t>ROR</a:t>
          </a:r>
          <a:r>
            <a:rPr lang="zh-CN" altLang="en-US" dirty="0"/>
            <a:t>漏率测试通过</a:t>
          </a:r>
        </a:p>
      </dgm:t>
    </dgm:pt>
    <dgm:pt modelId="{E10D1B08-012F-421A-8DFE-8C9C25BDF1C4}" type="parTrans" cxnId="{9590F260-EDD5-4817-9EFB-3502B36FE875}">
      <dgm:prSet/>
      <dgm:spPr/>
      <dgm:t>
        <a:bodyPr/>
        <a:lstStyle/>
        <a:p>
          <a:endParaRPr lang="zh-CN" altLang="en-US"/>
        </a:p>
      </dgm:t>
    </dgm:pt>
    <dgm:pt modelId="{54C1429F-A435-427D-8DC2-6160E44B9A42}" type="sibTrans" cxnId="{9590F260-EDD5-4817-9EFB-3502B36FE875}">
      <dgm:prSet/>
      <dgm:spPr/>
      <dgm:t>
        <a:bodyPr/>
        <a:lstStyle/>
        <a:p>
          <a:endParaRPr lang="zh-CN" altLang="en-US"/>
        </a:p>
      </dgm:t>
    </dgm:pt>
    <dgm:pt modelId="{92CA6439-C693-4785-BF87-BA56E8A097F0}">
      <dgm:prSet/>
      <dgm:spPr/>
      <dgm:t>
        <a:bodyPr/>
        <a:lstStyle/>
        <a:p>
          <a:r>
            <a:rPr lang="zh-CN" altLang="en-US" dirty="0"/>
            <a:t>压缩机和冷泵电机启动工作，开始降温</a:t>
          </a:r>
        </a:p>
      </dgm:t>
    </dgm:pt>
    <dgm:pt modelId="{E8F2B86D-3C38-49F6-BF42-3D7F5C0735C5}" type="parTrans" cxnId="{31890EE9-40BF-4DED-84BC-A89A09EAFEB8}">
      <dgm:prSet/>
      <dgm:spPr/>
      <dgm:t>
        <a:bodyPr/>
        <a:lstStyle/>
        <a:p>
          <a:endParaRPr lang="zh-CN" altLang="en-US"/>
        </a:p>
      </dgm:t>
    </dgm:pt>
    <dgm:pt modelId="{55179F1A-73E2-4A95-809F-3A3EC21EB570}" type="sibTrans" cxnId="{31890EE9-40BF-4DED-84BC-A89A09EAFEB8}">
      <dgm:prSet/>
      <dgm:spPr/>
      <dgm:t>
        <a:bodyPr/>
        <a:lstStyle/>
        <a:p>
          <a:endParaRPr lang="zh-CN" altLang="en-US"/>
        </a:p>
      </dgm:t>
    </dgm:pt>
    <dgm:pt modelId="{C952A91A-2B89-4CBB-8AC3-5258DE694F99}">
      <dgm:prSet/>
      <dgm:spPr/>
      <dgm:t>
        <a:bodyPr/>
        <a:lstStyle/>
        <a:p>
          <a:r>
            <a:rPr lang="zh-CN" altLang="en-US" dirty="0"/>
            <a:t>温度</a:t>
          </a:r>
          <a:r>
            <a:rPr lang="en-US" altLang="zh-CN" dirty="0"/>
            <a:t>&lt;20K</a:t>
          </a:r>
          <a:r>
            <a:rPr lang="zh-CN" altLang="en-US" dirty="0"/>
            <a:t>，完成</a:t>
          </a:r>
          <a:r>
            <a:rPr lang="en-US" altLang="zh-CN" dirty="0"/>
            <a:t>Regen</a:t>
          </a:r>
          <a:endParaRPr lang="zh-CN" altLang="en-US" dirty="0"/>
        </a:p>
      </dgm:t>
    </dgm:pt>
    <dgm:pt modelId="{577C2CF9-8CBD-4868-BF77-72EB4154FDC7}" type="parTrans" cxnId="{5143CF7B-366C-4558-9D50-9E2483212C64}">
      <dgm:prSet/>
      <dgm:spPr/>
      <dgm:t>
        <a:bodyPr/>
        <a:lstStyle/>
        <a:p>
          <a:endParaRPr lang="zh-CN" altLang="en-US"/>
        </a:p>
      </dgm:t>
    </dgm:pt>
    <dgm:pt modelId="{4828BB0C-47A6-471A-993C-466909C89D31}" type="sibTrans" cxnId="{5143CF7B-366C-4558-9D50-9E2483212C64}">
      <dgm:prSet/>
      <dgm:spPr/>
      <dgm:t>
        <a:bodyPr/>
        <a:lstStyle/>
        <a:p>
          <a:endParaRPr lang="zh-CN" altLang="en-US"/>
        </a:p>
      </dgm:t>
    </dgm:pt>
    <dgm:pt modelId="{7FCA0204-6E5D-4762-AC09-1FEBEEC08E0A}" type="pres">
      <dgm:prSet presAssocID="{752DE7C0-0D67-4B07-B112-421BB5AE00E1}" presName="Name0" presStyleCnt="0">
        <dgm:presLayoutVars>
          <dgm:dir/>
          <dgm:animLvl val="lvl"/>
          <dgm:resizeHandles val="exact"/>
        </dgm:presLayoutVars>
      </dgm:prSet>
      <dgm:spPr/>
    </dgm:pt>
    <dgm:pt modelId="{B985EE32-2FDF-4011-AD24-BAEC4959EBBD}" type="pres">
      <dgm:prSet presAssocID="{A0114DE5-01E7-4C43-A018-F87FD24AB8F7}" presName="parTxOnly" presStyleLbl="node1" presStyleIdx="0" presStyleCnt="6">
        <dgm:presLayoutVars>
          <dgm:chMax val="0"/>
          <dgm:chPref val="0"/>
          <dgm:bulletEnabled val="1"/>
        </dgm:presLayoutVars>
      </dgm:prSet>
      <dgm:spPr/>
    </dgm:pt>
    <dgm:pt modelId="{694FE9B6-C9E2-403A-A240-EA1E5D1D811A}" type="pres">
      <dgm:prSet presAssocID="{1050E93A-9E7A-4115-9BF7-305A368451BB}" presName="parTxOnlySpace" presStyleCnt="0"/>
      <dgm:spPr/>
    </dgm:pt>
    <dgm:pt modelId="{D8B0CDF2-7610-42EA-8668-0260FC78A84B}" type="pres">
      <dgm:prSet presAssocID="{B977B04B-5699-4ED4-9D9D-D6F9658D48A1}" presName="parTxOnly" presStyleLbl="node1" presStyleIdx="1" presStyleCnt="6">
        <dgm:presLayoutVars>
          <dgm:chMax val="0"/>
          <dgm:chPref val="0"/>
          <dgm:bulletEnabled val="1"/>
        </dgm:presLayoutVars>
      </dgm:prSet>
      <dgm:spPr/>
    </dgm:pt>
    <dgm:pt modelId="{F1AB2CA5-97E1-4062-B7D7-CA5CA507949A}" type="pres">
      <dgm:prSet presAssocID="{AF35B416-5B1A-4627-9116-E1D2FEDD24E1}" presName="parTxOnlySpace" presStyleCnt="0"/>
      <dgm:spPr/>
    </dgm:pt>
    <dgm:pt modelId="{E2586488-B118-4C9B-83B3-56622FA430C1}" type="pres">
      <dgm:prSet presAssocID="{98E1441F-D308-4A86-8741-AC2DB6870053}" presName="parTxOnly" presStyleLbl="node1" presStyleIdx="2" presStyleCnt="6">
        <dgm:presLayoutVars>
          <dgm:chMax val="0"/>
          <dgm:chPref val="0"/>
          <dgm:bulletEnabled val="1"/>
        </dgm:presLayoutVars>
      </dgm:prSet>
      <dgm:spPr/>
    </dgm:pt>
    <dgm:pt modelId="{24B28B86-2E0A-4BDB-9112-F7092E8B379C}" type="pres">
      <dgm:prSet presAssocID="{87BB355C-A6D6-4D4A-916B-636058823728}" presName="parTxOnlySpace" presStyleCnt="0"/>
      <dgm:spPr/>
    </dgm:pt>
    <dgm:pt modelId="{DA22AB0D-1A5D-46E3-B66B-13E3F740B6D3}" type="pres">
      <dgm:prSet presAssocID="{54366638-72EF-4C94-AC67-5BB8404B68FD}" presName="parTxOnly" presStyleLbl="node1" presStyleIdx="3" presStyleCnt="6">
        <dgm:presLayoutVars>
          <dgm:chMax val="0"/>
          <dgm:chPref val="0"/>
          <dgm:bulletEnabled val="1"/>
        </dgm:presLayoutVars>
      </dgm:prSet>
      <dgm:spPr/>
    </dgm:pt>
    <dgm:pt modelId="{C7CEEDE8-E73C-405D-82DA-4C3873475948}" type="pres">
      <dgm:prSet presAssocID="{54C1429F-A435-427D-8DC2-6160E44B9A42}" presName="parTxOnlySpace" presStyleCnt="0"/>
      <dgm:spPr/>
    </dgm:pt>
    <dgm:pt modelId="{C289149C-A78F-4059-95BE-F6AF92DD6AE6}" type="pres">
      <dgm:prSet presAssocID="{92CA6439-C693-4785-BF87-BA56E8A097F0}" presName="parTxOnly" presStyleLbl="node1" presStyleIdx="4" presStyleCnt="6">
        <dgm:presLayoutVars>
          <dgm:chMax val="0"/>
          <dgm:chPref val="0"/>
          <dgm:bulletEnabled val="1"/>
        </dgm:presLayoutVars>
      </dgm:prSet>
      <dgm:spPr/>
    </dgm:pt>
    <dgm:pt modelId="{454692E4-2E6B-4F01-AD6C-9CEA6C5E8663}" type="pres">
      <dgm:prSet presAssocID="{55179F1A-73E2-4A95-809F-3A3EC21EB570}" presName="parTxOnlySpace" presStyleCnt="0"/>
      <dgm:spPr/>
    </dgm:pt>
    <dgm:pt modelId="{A7957C02-2D4E-4D37-B19E-81CE5438E0D8}" type="pres">
      <dgm:prSet presAssocID="{C952A91A-2B89-4CBB-8AC3-5258DE694F99}" presName="parTxOnly" presStyleLbl="node1" presStyleIdx="5" presStyleCnt="6">
        <dgm:presLayoutVars>
          <dgm:chMax val="0"/>
          <dgm:chPref val="0"/>
          <dgm:bulletEnabled val="1"/>
        </dgm:presLayoutVars>
      </dgm:prSet>
      <dgm:spPr/>
    </dgm:pt>
  </dgm:ptLst>
  <dgm:cxnLst>
    <dgm:cxn modelId="{B2423101-340F-4E47-BBEB-87C50F4CE20E}" type="presOf" srcId="{98E1441F-D308-4A86-8741-AC2DB6870053}" destId="{E2586488-B118-4C9B-83B3-56622FA430C1}" srcOrd="0" destOrd="0" presId="urn:microsoft.com/office/officeart/2005/8/layout/chevron1"/>
    <dgm:cxn modelId="{9590F260-EDD5-4817-9EFB-3502B36FE875}" srcId="{752DE7C0-0D67-4B07-B112-421BB5AE00E1}" destId="{54366638-72EF-4C94-AC67-5BB8404B68FD}" srcOrd="3" destOrd="0" parTransId="{E10D1B08-012F-421A-8DFE-8C9C25BDF1C4}" sibTransId="{54C1429F-A435-427D-8DC2-6160E44B9A42}"/>
    <dgm:cxn modelId="{5C221249-4DBF-4F18-B55E-8A6FC449B6C2}" srcId="{752DE7C0-0D67-4B07-B112-421BB5AE00E1}" destId="{98E1441F-D308-4A86-8741-AC2DB6870053}" srcOrd="2" destOrd="0" parTransId="{993EE693-DDFD-4C07-B544-C4002D56C6E1}" sibTransId="{87BB355C-A6D6-4D4A-916B-636058823728}"/>
    <dgm:cxn modelId="{70DDFA4B-7F1A-43C2-9787-B97ECA086B13}" type="presOf" srcId="{92CA6439-C693-4785-BF87-BA56E8A097F0}" destId="{C289149C-A78F-4059-95BE-F6AF92DD6AE6}" srcOrd="0" destOrd="0" presId="urn:microsoft.com/office/officeart/2005/8/layout/chevron1"/>
    <dgm:cxn modelId="{DF00264E-029F-4A60-BA5E-A085C68E0520}" srcId="{752DE7C0-0D67-4B07-B112-421BB5AE00E1}" destId="{B977B04B-5699-4ED4-9D9D-D6F9658D48A1}" srcOrd="1" destOrd="0" parTransId="{7904FC62-152C-480B-91AD-6C9A6D51783E}" sibTransId="{AF35B416-5B1A-4627-9116-E1D2FEDD24E1}"/>
    <dgm:cxn modelId="{0141FB58-3085-4F95-8913-017D8E3B7EE7}" type="presOf" srcId="{54366638-72EF-4C94-AC67-5BB8404B68FD}" destId="{DA22AB0D-1A5D-46E3-B66B-13E3F740B6D3}" srcOrd="0" destOrd="0" presId="urn:microsoft.com/office/officeart/2005/8/layout/chevron1"/>
    <dgm:cxn modelId="{5143CF7B-366C-4558-9D50-9E2483212C64}" srcId="{752DE7C0-0D67-4B07-B112-421BB5AE00E1}" destId="{C952A91A-2B89-4CBB-8AC3-5258DE694F99}" srcOrd="5" destOrd="0" parTransId="{577C2CF9-8CBD-4868-BF77-72EB4154FDC7}" sibTransId="{4828BB0C-47A6-471A-993C-466909C89D31}"/>
    <dgm:cxn modelId="{F8989D8B-9250-4009-BD35-EE60504D6ECC}" type="presOf" srcId="{A0114DE5-01E7-4C43-A018-F87FD24AB8F7}" destId="{B985EE32-2FDF-4011-AD24-BAEC4959EBBD}" srcOrd="0" destOrd="0" presId="urn:microsoft.com/office/officeart/2005/8/layout/chevron1"/>
    <dgm:cxn modelId="{A37C80B0-B49B-4AC6-B5AC-21157F33074D}" srcId="{752DE7C0-0D67-4B07-B112-421BB5AE00E1}" destId="{A0114DE5-01E7-4C43-A018-F87FD24AB8F7}" srcOrd="0" destOrd="0" parTransId="{A9F2E4E4-78A2-4127-8173-105F12A1F043}" sibTransId="{1050E93A-9E7A-4115-9BF7-305A368451BB}"/>
    <dgm:cxn modelId="{E77FC9CE-B892-4589-868F-D395204D5D9C}" type="presOf" srcId="{B977B04B-5699-4ED4-9D9D-D6F9658D48A1}" destId="{D8B0CDF2-7610-42EA-8668-0260FC78A84B}" srcOrd="0" destOrd="0" presId="urn:microsoft.com/office/officeart/2005/8/layout/chevron1"/>
    <dgm:cxn modelId="{380EADD6-6CC5-42CF-9D7B-C9119626AB4D}" type="presOf" srcId="{752DE7C0-0D67-4B07-B112-421BB5AE00E1}" destId="{7FCA0204-6E5D-4762-AC09-1FEBEEC08E0A}" srcOrd="0" destOrd="0" presId="urn:microsoft.com/office/officeart/2005/8/layout/chevron1"/>
    <dgm:cxn modelId="{174619E5-F832-4DC2-B19E-CF469779A0E2}" type="presOf" srcId="{C952A91A-2B89-4CBB-8AC3-5258DE694F99}" destId="{A7957C02-2D4E-4D37-B19E-81CE5438E0D8}" srcOrd="0" destOrd="0" presId="urn:microsoft.com/office/officeart/2005/8/layout/chevron1"/>
    <dgm:cxn modelId="{31890EE9-40BF-4DED-84BC-A89A09EAFEB8}" srcId="{752DE7C0-0D67-4B07-B112-421BB5AE00E1}" destId="{92CA6439-C693-4785-BF87-BA56E8A097F0}" srcOrd="4" destOrd="0" parTransId="{E8F2B86D-3C38-49F6-BF42-3D7F5C0735C5}" sibTransId="{55179F1A-73E2-4A95-809F-3A3EC21EB570}"/>
    <dgm:cxn modelId="{0D16CBA0-1DD2-4299-9A04-96F7A0CBA2CB}" type="presParOf" srcId="{7FCA0204-6E5D-4762-AC09-1FEBEEC08E0A}" destId="{B985EE32-2FDF-4011-AD24-BAEC4959EBBD}" srcOrd="0" destOrd="0" presId="urn:microsoft.com/office/officeart/2005/8/layout/chevron1"/>
    <dgm:cxn modelId="{FA9A6928-07AD-421C-A9B2-FC7F2FEB8C16}" type="presParOf" srcId="{7FCA0204-6E5D-4762-AC09-1FEBEEC08E0A}" destId="{694FE9B6-C9E2-403A-A240-EA1E5D1D811A}" srcOrd="1" destOrd="0" presId="urn:microsoft.com/office/officeart/2005/8/layout/chevron1"/>
    <dgm:cxn modelId="{5B199E36-ECC1-4CD5-B880-4749E929A802}" type="presParOf" srcId="{7FCA0204-6E5D-4762-AC09-1FEBEEC08E0A}" destId="{D8B0CDF2-7610-42EA-8668-0260FC78A84B}" srcOrd="2" destOrd="0" presId="urn:microsoft.com/office/officeart/2005/8/layout/chevron1"/>
    <dgm:cxn modelId="{4EA96651-F921-4273-A569-E0550246ED0D}" type="presParOf" srcId="{7FCA0204-6E5D-4762-AC09-1FEBEEC08E0A}" destId="{F1AB2CA5-97E1-4062-B7D7-CA5CA507949A}" srcOrd="3" destOrd="0" presId="urn:microsoft.com/office/officeart/2005/8/layout/chevron1"/>
    <dgm:cxn modelId="{BFAB6E75-ED0C-4FBE-A094-0805F2FB371E}" type="presParOf" srcId="{7FCA0204-6E5D-4762-AC09-1FEBEEC08E0A}" destId="{E2586488-B118-4C9B-83B3-56622FA430C1}" srcOrd="4" destOrd="0" presId="urn:microsoft.com/office/officeart/2005/8/layout/chevron1"/>
    <dgm:cxn modelId="{469D9CAD-9831-4C06-8E2B-FE79A4689E95}" type="presParOf" srcId="{7FCA0204-6E5D-4762-AC09-1FEBEEC08E0A}" destId="{24B28B86-2E0A-4BDB-9112-F7092E8B379C}" srcOrd="5" destOrd="0" presId="urn:microsoft.com/office/officeart/2005/8/layout/chevron1"/>
    <dgm:cxn modelId="{E07D5F8B-A1B8-408E-97DE-81EC78EE06FC}" type="presParOf" srcId="{7FCA0204-6E5D-4762-AC09-1FEBEEC08E0A}" destId="{DA22AB0D-1A5D-46E3-B66B-13E3F740B6D3}" srcOrd="6" destOrd="0" presId="urn:microsoft.com/office/officeart/2005/8/layout/chevron1"/>
    <dgm:cxn modelId="{6C945FB0-1EFC-45FC-98D1-1CED67F3115A}" type="presParOf" srcId="{7FCA0204-6E5D-4762-AC09-1FEBEEC08E0A}" destId="{C7CEEDE8-E73C-405D-82DA-4C3873475948}" srcOrd="7" destOrd="0" presId="urn:microsoft.com/office/officeart/2005/8/layout/chevron1"/>
    <dgm:cxn modelId="{785E65A6-4AAA-4464-88CA-66B43FF57882}" type="presParOf" srcId="{7FCA0204-6E5D-4762-AC09-1FEBEEC08E0A}" destId="{C289149C-A78F-4059-95BE-F6AF92DD6AE6}" srcOrd="8" destOrd="0" presId="urn:microsoft.com/office/officeart/2005/8/layout/chevron1"/>
    <dgm:cxn modelId="{5B95054A-9631-4526-9067-B43160657548}" type="presParOf" srcId="{7FCA0204-6E5D-4762-AC09-1FEBEEC08E0A}" destId="{454692E4-2E6B-4F01-AD6C-9CEA6C5E8663}" srcOrd="9" destOrd="0" presId="urn:microsoft.com/office/officeart/2005/8/layout/chevron1"/>
    <dgm:cxn modelId="{B240365E-F0E2-4CDC-A7D7-69A9CC399266}" type="presParOf" srcId="{7FCA0204-6E5D-4762-AC09-1FEBEEC08E0A}" destId="{A7957C02-2D4E-4D37-B19E-81CE5438E0D8}"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5EE32-2FDF-4011-AD24-BAEC4959EBBD}">
      <dsp:nvSpPr>
        <dsp:cNvPr id="0" name=""/>
        <dsp:cNvSpPr/>
      </dsp:nvSpPr>
      <dsp:spPr>
        <a:xfrm>
          <a:off x="4916" y="337972"/>
          <a:ext cx="1829056" cy="731622"/>
        </a:xfrm>
        <a:prstGeom prst="chevron">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压缩机和冷泵电机停止工作</a:t>
          </a:r>
        </a:p>
      </dsp:txBody>
      <dsp:txXfrm>
        <a:off x="370727" y="337972"/>
        <a:ext cx="1097434" cy="731622"/>
      </dsp:txXfrm>
    </dsp:sp>
    <dsp:sp modelId="{D8B0CDF2-7610-42EA-8668-0260FC78A84B}">
      <dsp:nvSpPr>
        <dsp:cNvPr id="0" name=""/>
        <dsp:cNvSpPr/>
      </dsp:nvSpPr>
      <dsp:spPr>
        <a:xfrm>
          <a:off x="1651067" y="337972"/>
          <a:ext cx="1829056" cy="731622"/>
        </a:xfrm>
        <a:prstGeom prst="chevron">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对冷泵充入加热</a:t>
          </a:r>
          <a:r>
            <a:rPr lang="en-US" altLang="zh-CN" sz="1300" kern="1200" dirty="0"/>
            <a:t>N2</a:t>
          </a:r>
          <a:endParaRPr lang="zh-CN" altLang="en-US" sz="1300" kern="1200" dirty="0"/>
        </a:p>
      </dsp:txBody>
      <dsp:txXfrm>
        <a:off x="2016878" y="337972"/>
        <a:ext cx="1097434" cy="731622"/>
      </dsp:txXfrm>
    </dsp:sp>
    <dsp:sp modelId="{E2586488-B118-4C9B-83B3-56622FA430C1}">
      <dsp:nvSpPr>
        <dsp:cNvPr id="0" name=""/>
        <dsp:cNvSpPr/>
      </dsp:nvSpPr>
      <dsp:spPr>
        <a:xfrm>
          <a:off x="3297218" y="337972"/>
          <a:ext cx="1829056" cy="731622"/>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对冷泵进行抽真空</a:t>
          </a:r>
        </a:p>
      </dsp:txBody>
      <dsp:txXfrm>
        <a:off x="3663029" y="337972"/>
        <a:ext cx="1097434" cy="731622"/>
      </dsp:txXfrm>
    </dsp:sp>
    <dsp:sp modelId="{DA22AB0D-1A5D-46E3-B66B-13E3F740B6D3}">
      <dsp:nvSpPr>
        <dsp:cNvPr id="0" name=""/>
        <dsp:cNvSpPr/>
      </dsp:nvSpPr>
      <dsp:spPr>
        <a:xfrm>
          <a:off x="4943368" y="337972"/>
          <a:ext cx="1829056" cy="731622"/>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ROR</a:t>
          </a:r>
          <a:r>
            <a:rPr lang="zh-CN" altLang="en-US" sz="1300" kern="1200" dirty="0"/>
            <a:t>漏率测试通过</a:t>
          </a:r>
        </a:p>
      </dsp:txBody>
      <dsp:txXfrm>
        <a:off x="5309179" y="337972"/>
        <a:ext cx="1097434" cy="731622"/>
      </dsp:txXfrm>
    </dsp:sp>
    <dsp:sp modelId="{C289149C-A78F-4059-95BE-F6AF92DD6AE6}">
      <dsp:nvSpPr>
        <dsp:cNvPr id="0" name=""/>
        <dsp:cNvSpPr/>
      </dsp:nvSpPr>
      <dsp:spPr>
        <a:xfrm>
          <a:off x="6589519" y="337972"/>
          <a:ext cx="1829056" cy="731622"/>
        </a:xfrm>
        <a:prstGeom prst="chevron">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压缩机和冷泵电机启动工作，开始降温</a:t>
          </a:r>
        </a:p>
      </dsp:txBody>
      <dsp:txXfrm>
        <a:off x="6955330" y="337972"/>
        <a:ext cx="1097434" cy="731622"/>
      </dsp:txXfrm>
    </dsp:sp>
    <dsp:sp modelId="{A7957C02-2D4E-4D37-B19E-81CE5438E0D8}">
      <dsp:nvSpPr>
        <dsp:cNvPr id="0" name=""/>
        <dsp:cNvSpPr/>
      </dsp:nvSpPr>
      <dsp:spPr>
        <a:xfrm>
          <a:off x="8235669" y="337972"/>
          <a:ext cx="1829056" cy="731622"/>
        </a:xfrm>
        <a:prstGeom prst="chevron">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温度</a:t>
          </a:r>
          <a:r>
            <a:rPr lang="en-US" altLang="zh-CN" sz="1300" kern="1200" dirty="0"/>
            <a:t>&lt;20K</a:t>
          </a:r>
          <a:r>
            <a:rPr lang="zh-CN" altLang="en-US" sz="1300" kern="1200" dirty="0"/>
            <a:t>，完成</a:t>
          </a:r>
          <a:r>
            <a:rPr lang="en-US" altLang="zh-CN" sz="1300" kern="1200" dirty="0"/>
            <a:t>Regen</a:t>
          </a:r>
          <a:endParaRPr lang="zh-CN" altLang="en-US" sz="1300" kern="1200" dirty="0"/>
        </a:p>
      </dsp:txBody>
      <dsp:txXfrm>
        <a:off x="8601480" y="337972"/>
        <a:ext cx="1097434" cy="7316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AE24C303-DAB8-4DD4-A265-055D8B09362D}"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8F6A44A7-5EE4-4F05-9E9B-65B70B111D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165"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8975333-EBC1-4E0D-9BBE-D90B1AB07047}"/>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26627" name="Rectangle 3">
            <a:extLst>
              <a:ext uri="{FF2B5EF4-FFF2-40B4-BE49-F238E27FC236}">
                <a16:creationId xmlns:a16="http://schemas.microsoft.com/office/drawing/2014/main" id="{43E86B25-B61B-40FC-AF40-57AD803D9C46}"/>
              </a:ext>
            </a:extLst>
          </p:cNvPr>
          <p:cNvSpPr>
            <a:spLocks noGrp="1" noRot="1" noChangeAspect="1" noChangeArrowheads="1" noTextEdit="1"/>
          </p:cNvSpPr>
          <p:nvPr>
            <p:ph type="sldImg"/>
          </p:nvPr>
        </p:nvSpPr>
        <p:spPr>
          <a:xfrm>
            <a:off x="184150" y="1066800"/>
            <a:ext cx="6489700" cy="3651250"/>
          </a:xfrm>
          <a:ln cap="flat"/>
        </p:spPr>
      </p:sp>
    </p:spTree>
    <p:extLst>
      <p:ext uri="{BB962C8B-B14F-4D97-AF65-F5344CB8AC3E}">
        <p14:creationId xmlns:p14="http://schemas.microsoft.com/office/powerpoint/2010/main" val="317341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8975333-EBC1-4E0D-9BBE-D90B1AB07047}"/>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26627" name="Rectangle 3">
            <a:extLst>
              <a:ext uri="{FF2B5EF4-FFF2-40B4-BE49-F238E27FC236}">
                <a16:creationId xmlns:a16="http://schemas.microsoft.com/office/drawing/2014/main" id="{43E86B25-B61B-40FC-AF40-57AD803D9C46}"/>
              </a:ext>
            </a:extLst>
          </p:cNvPr>
          <p:cNvSpPr>
            <a:spLocks noGrp="1" noRot="1" noChangeAspect="1" noChangeArrowheads="1" noTextEdit="1"/>
          </p:cNvSpPr>
          <p:nvPr>
            <p:ph type="sldImg"/>
          </p:nvPr>
        </p:nvSpPr>
        <p:spPr>
          <a:xfrm>
            <a:off x="184150" y="1066800"/>
            <a:ext cx="6489700" cy="3651250"/>
          </a:xfrm>
          <a:ln cap="flat"/>
        </p:spPr>
      </p:sp>
    </p:spTree>
    <p:extLst>
      <p:ext uri="{BB962C8B-B14F-4D97-AF65-F5344CB8AC3E}">
        <p14:creationId xmlns:p14="http://schemas.microsoft.com/office/powerpoint/2010/main" val="259715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8975333-EBC1-4E0D-9BBE-D90B1AB07047}"/>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26627" name="Rectangle 3">
            <a:extLst>
              <a:ext uri="{FF2B5EF4-FFF2-40B4-BE49-F238E27FC236}">
                <a16:creationId xmlns:a16="http://schemas.microsoft.com/office/drawing/2014/main" id="{43E86B25-B61B-40FC-AF40-57AD803D9C46}"/>
              </a:ext>
            </a:extLst>
          </p:cNvPr>
          <p:cNvSpPr>
            <a:spLocks noGrp="1" noRot="1" noChangeAspect="1" noChangeArrowheads="1" noTextEdit="1"/>
          </p:cNvSpPr>
          <p:nvPr>
            <p:ph type="sldImg"/>
          </p:nvPr>
        </p:nvSpPr>
        <p:spPr>
          <a:xfrm>
            <a:off x="184150" y="1066800"/>
            <a:ext cx="6489700" cy="3651250"/>
          </a:xfrm>
          <a:ln cap="flat"/>
        </p:spPr>
      </p:sp>
    </p:spTree>
    <p:extLst>
      <p:ext uri="{BB962C8B-B14F-4D97-AF65-F5344CB8AC3E}">
        <p14:creationId xmlns:p14="http://schemas.microsoft.com/office/powerpoint/2010/main" val="4235171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08EE7B57-FFDB-4970-A309-FF257C54201F}"/>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53251" name="Rectangle 3">
            <a:extLst>
              <a:ext uri="{FF2B5EF4-FFF2-40B4-BE49-F238E27FC236}">
                <a16:creationId xmlns:a16="http://schemas.microsoft.com/office/drawing/2014/main" id="{2890C316-E1A1-4396-B541-7A128FB9C9AA}"/>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757924A-4641-4655-8F18-58C9E4F9A1F0}"/>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55299" name="Rectangle 3">
            <a:extLst>
              <a:ext uri="{FF2B5EF4-FFF2-40B4-BE49-F238E27FC236}">
                <a16:creationId xmlns:a16="http://schemas.microsoft.com/office/drawing/2014/main" id="{E198F6AE-4E8A-4460-AF89-C6C6440C0E98}"/>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164037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218077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98989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358753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AA697C0-AD65-4584-9909-FBD979BBEF75}"/>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9219" name="Rectangle 3">
            <a:extLst>
              <a:ext uri="{FF2B5EF4-FFF2-40B4-BE49-F238E27FC236}">
                <a16:creationId xmlns:a16="http://schemas.microsoft.com/office/drawing/2014/main" id="{9F370D22-CCAD-492F-9472-9031568688BE}"/>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90781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402543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2790298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2044473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4055324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2586110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327282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4C36B74C-6B95-41F7-86E4-06489C81F9EC}"/>
              </a:ext>
            </a:extLst>
          </p:cNvPr>
          <p:cNvSpPr>
            <a:spLocks noGrp="1" noRot="1" noChangeAspect="1" noChangeArrowheads="1" noTextEdit="1"/>
          </p:cNvSpPr>
          <p:nvPr>
            <p:ph type="sldImg"/>
          </p:nvPr>
        </p:nvSpPr>
        <p:spPr>
          <a:xfrm>
            <a:off x="184150" y="1066800"/>
            <a:ext cx="6489700" cy="3651250"/>
          </a:xfrm>
          <a:ln/>
        </p:spPr>
      </p:sp>
      <p:sp>
        <p:nvSpPr>
          <p:cNvPr id="84995" name="Rectangle 3">
            <a:extLst>
              <a:ext uri="{FF2B5EF4-FFF2-40B4-BE49-F238E27FC236}">
                <a16:creationId xmlns:a16="http://schemas.microsoft.com/office/drawing/2014/main" id="{567FF369-DF9C-440A-A19D-925A02DD6CF8}"/>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4C36B74C-6B95-41F7-86E4-06489C81F9EC}"/>
              </a:ext>
            </a:extLst>
          </p:cNvPr>
          <p:cNvSpPr>
            <a:spLocks noGrp="1" noRot="1" noChangeAspect="1" noChangeArrowheads="1" noTextEdit="1"/>
          </p:cNvSpPr>
          <p:nvPr>
            <p:ph type="sldImg"/>
          </p:nvPr>
        </p:nvSpPr>
        <p:spPr>
          <a:xfrm>
            <a:off x="184150" y="1066800"/>
            <a:ext cx="6489700" cy="3651250"/>
          </a:xfrm>
          <a:ln/>
        </p:spPr>
      </p:sp>
      <p:sp>
        <p:nvSpPr>
          <p:cNvPr id="84995" name="Rectangle 3">
            <a:extLst>
              <a:ext uri="{FF2B5EF4-FFF2-40B4-BE49-F238E27FC236}">
                <a16:creationId xmlns:a16="http://schemas.microsoft.com/office/drawing/2014/main" id="{567FF369-DF9C-440A-A19D-925A02DD6CF8}"/>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3762683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111443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E756050-8313-4E9F-9FE3-6726D6E634C8}"/>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11267" name="Rectangle 3">
            <a:extLst>
              <a:ext uri="{FF2B5EF4-FFF2-40B4-BE49-F238E27FC236}">
                <a16:creationId xmlns:a16="http://schemas.microsoft.com/office/drawing/2014/main" id="{31EB6E31-37A3-496C-A45C-498A4975C966}"/>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E59092-AD13-46B4-BBDC-CDF20289AECE}"/>
              </a:ext>
            </a:extLst>
          </p:cNvPr>
          <p:cNvSpPr>
            <a:spLocks noGrp="1" noRot="1" noChangeAspect="1" noChangeArrowheads="1" noTextEdit="1"/>
          </p:cNvSpPr>
          <p:nvPr>
            <p:ph type="sldImg"/>
          </p:nvPr>
        </p:nvSpPr>
        <p:spPr>
          <a:xfrm>
            <a:off x="184150" y="1066800"/>
            <a:ext cx="6489700" cy="3651250"/>
          </a:xfrm>
          <a:ln/>
        </p:spPr>
      </p:sp>
      <p:sp>
        <p:nvSpPr>
          <p:cNvPr id="82947" name="Rectangle 3">
            <a:extLst>
              <a:ext uri="{FF2B5EF4-FFF2-40B4-BE49-F238E27FC236}">
                <a16:creationId xmlns:a16="http://schemas.microsoft.com/office/drawing/2014/main" id="{2A39C508-6675-434F-A6FA-20F8329CC2DC}"/>
              </a:ext>
            </a:extLst>
          </p:cNvPr>
          <p:cNvSpPr>
            <a:spLocks noGrp="1" noChangeArrowheads="1"/>
          </p:cNvSpPr>
          <p:nvPr>
            <p:ph type="body" idx="1"/>
          </p:nvPr>
        </p:nvSpPr>
        <p:spPr>
          <a:ln/>
        </p:spPr>
        <p:txBody>
          <a:bodyPr/>
          <a:lstStyle/>
          <a:p>
            <a:endParaRPr lang="zh-CN" altLang="zh-CN"/>
          </a:p>
        </p:txBody>
      </p:sp>
    </p:spTree>
    <p:extLst>
      <p:ext uri="{BB962C8B-B14F-4D97-AF65-F5344CB8AC3E}">
        <p14:creationId xmlns:p14="http://schemas.microsoft.com/office/powerpoint/2010/main" val="715410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2771011-1CA3-4942-81FC-4344ACB82A46}"/>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13315" name="Rectangle 3">
            <a:extLst>
              <a:ext uri="{FF2B5EF4-FFF2-40B4-BE49-F238E27FC236}">
                <a16:creationId xmlns:a16="http://schemas.microsoft.com/office/drawing/2014/main" id="{4D6BB259-4424-417D-8C41-36CBC6D50F99}"/>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AD02C669-3DBB-4E41-8470-0375D2F3F17B}"/>
              </a:ext>
            </a:extLst>
          </p:cNvPr>
          <p:cNvSpPr>
            <a:spLocks noGrp="1" noRot="1" noChangeAspect="1" noChangeArrowheads="1" noTextEdit="1"/>
          </p:cNvSpPr>
          <p:nvPr>
            <p:ph type="sldImg"/>
          </p:nvPr>
        </p:nvSpPr>
        <p:spPr>
          <a:xfrm>
            <a:off x="184150" y="1066800"/>
            <a:ext cx="6489700" cy="3651250"/>
          </a:xfrm>
          <a:ln/>
        </p:spPr>
      </p:sp>
      <p:sp>
        <p:nvSpPr>
          <p:cNvPr id="72707" name="Rectangle 3">
            <a:extLst>
              <a:ext uri="{FF2B5EF4-FFF2-40B4-BE49-F238E27FC236}">
                <a16:creationId xmlns:a16="http://schemas.microsoft.com/office/drawing/2014/main" id="{9287B0F6-8323-46B4-8635-6C752001B62A}"/>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FFB0AE52-42BD-4B26-B44B-655419222088}"/>
              </a:ext>
            </a:extLst>
          </p:cNvPr>
          <p:cNvSpPr>
            <a:spLocks noGrp="1" noRot="1" noChangeAspect="1" noChangeArrowheads="1" noTextEdit="1"/>
          </p:cNvSpPr>
          <p:nvPr>
            <p:ph type="sldImg"/>
          </p:nvPr>
        </p:nvSpPr>
        <p:spPr>
          <a:xfrm>
            <a:off x="184150" y="1066800"/>
            <a:ext cx="6489700" cy="3651250"/>
          </a:xfrm>
          <a:ln/>
        </p:spPr>
      </p:sp>
      <p:sp>
        <p:nvSpPr>
          <p:cNvPr id="73731" name="Rectangle 3">
            <a:extLst>
              <a:ext uri="{FF2B5EF4-FFF2-40B4-BE49-F238E27FC236}">
                <a16:creationId xmlns:a16="http://schemas.microsoft.com/office/drawing/2014/main" id="{F15C26AA-2405-47C6-A507-EF80A654C3B0}"/>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30A735B-DD89-41A8-B2F9-74433FF6D22D}"/>
              </a:ext>
            </a:extLst>
          </p:cNvPr>
          <p:cNvSpPr>
            <a:spLocks noGrp="1" noRot="1" noChangeAspect="1" noChangeArrowheads="1" noTextEdit="1"/>
          </p:cNvSpPr>
          <p:nvPr>
            <p:ph type="sldImg"/>
          </p:nvPr>
        </p:nvSpPr>
        <p:spPr>
          <a:xfrm>
            <a:off x="184150" y="1066800"/>
            <a:ext cx="6489700" cy="3651250"/>
          </a:xfrm>
          <a:ln/>
        </p:spPr>
      </p:sp>
      <p:sp>
        <p:nvSpPr>
          <p:cNvPr id="75779" name="Rectangle 3">
            <a:extLst>
              <a:ext uri="{FF2B5EF4-FFF2-40B4-BE49-F238E27FC236}">
                <a16:creationId xmlns:a16="http://schemas.microsoft.com/office/drawing/2014/main" id="{83CDAA48-9A1A-48DA-8C4C-4E65D540F5B7}"/>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50FD981-C560-4486-9C35-E9CAA14581C0}"/>
              </a:ext>
            </a:extLst>
          </p:cNvPr>
          <p:cNvSpPr>
            <a:spLocks noGrp="1" noRot="1" noChangeAspect="1" noChangeArrowheads="1" noTextEdit="1"/>
          </p:cNvSpPr>
          <p:nvPr>
            <p:ph type="sldImg"/>
          </p:nvPr>
        </p:nvSpPr>
        <p:spPr>
          <a:xfrm>
            <a:off x="184150" y="1066800"/>
            <a:ext cx="6489700" cy="3651250"/>
          </a:xfrm>
          <a:ln/>
        </p:spPr>
      </p:sp>
      <p:sp>
        <p:nvSpPr>
          <p:cNvPr id="76803" name="Rectangle 3">
            <a:extLst>
              <a:ext uri="{FF2B5EF4-FFF2-40B4-BE49-F238E27FC236}">
                <a16:creationId xmlns:a16="http://schemas.microsoft.com/office/drawing/2014/main" id="{9E2C1BCD-96D8-4755-81C5-C9B0EB0375ED}"/>
              </a:ext>
            </a:extLst>
          </p:cNvPr>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8975333-EBC1-4E0D-9BBE-D90B1AB07047}"/>
              </a:ext>
            </a:extLst>
          </p:cNvPr>
          <p:cNvSpPr>
            <a:spLocks noGrp="1" noChangeArrowheads="1"/>
          </p:cNvSpPr>
          <p:nvPr>
            <p:ph type="body" idx="1"/>
          </p:nvPr>
        </p:nvSpPr>
        <p:spPr>
          <a:ln>
            <a:noFill/>
          </a:ln>
          <a:extLst>
            <a:ext uri="{91240B29-F687-4F45-9708-019B960494DF}">
              <a14:hiddenLine xmlns:a14="http://schemas.microsoft.com/office/drawing/2010/main" w="12700">
                <a:solidFill>
                  <a:schemeClr val="tx1"/>
                </a:solidFill>
                <a:miter lim="800000"/>
                <a:headEnd/>
                <a:tailEnd/>
              </a14:hiddenLine>
            </a:ext>
          </a:extLst>
        </p:spPr>
        <p:txBody>
          <a:bodyPr/>
          <a:lstStyle/>
          <a:p>
            <a:endParaRPr lang="zh-CN" altLang="zh-CN"/>
          </a:p>
        </p:txBody>
      </p:sp>
      <p:sp>
        <p:nvSpPr>
          <p:cNvPr id="26627" name="Rectangle 3">
            <a:extLst>
              <a:ext uri="{FF2B5EF4-FFF2-40B4-BE49-F238E27FC236}">
                <a16:creationId xmlns:a16="http://schemas.microsoft.com/office/drawing/2014/main" id="{43E86B25-B61B-40FC-AF40-57AD803D9C46}"/>
              </a:ext>
            </a:extLst>
          </p:cNvPr>
          <p:cNvSpPr>
            <a:spLocks noGrp="1" noRot="1" noChangeAspect="1" noChangeArrowheads="1" noTextEdit="1"/>
          </p:cNvSpPr>
          <p:nvPr>
            <p:ph type="sldImg"/>
          </p:nvPr>
        </p:nvSpPr>
        <p:spPr>
          <a:xfrm>
            <a:off x="184150" y="1066800"/>
            <a:ext cx="6489700" cy="3651250"/>
          </a:xfrm>
          <a:ln cap="flat"/>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5.xml"/><Relationship Id="rId7" Type="http://schemas.openxmlformats.org/officeDocument/2006/relationships/slideMaster" Target="../slideMasters/slideMaster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file:///C:\Users\1V994W2\PycharmProjects\PPT_Background_Generation/pic_temp/pic_half_left.png"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2021/9/13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单击以编辑母版副标题样式</a:t>
            </a:r>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矩形 8"/>
          <p:cNvSpPr/>
          <p:nvPr userDrawn="1"/>
        </p:nvSpPr>
        <p:spPr>
          <a:xfrm>
            <a:off x="8325228" y="4096075"/>
            <a:ext cx="775136" cy="230828"/>
          </a:xfrm>
          <a:prstGeom prst="rect">
            <a:avLst/>
          </a:prstGeom>
        </p:spPr>
        <p:txBody>
          <a:bodyPr wrap="square" lIns="91424" tIns="45718" rIns="91424" bIns="45718">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r>
              <a:rPr lang="en-US" altLang="zh-CN" sz="100" dirty="0">
                <a:solidFill>
                  <a:prstClr val="white"/>
                </a:solidFill>
                <a:latin typeface="Calibri" panose="020F0502020204030204"/>
                <a:ea typeface="宋体" panose="02010600030101010101" pitchFamily="2" charset="-122"/>
              </a:rPr>
              <a:t> </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6" name="页脚占位符 5"/>
          <p:cNvSpPr>
            <a:spLocks noGrp="1"/>
          </p:cNvSpPr>
          <p:nvPr>
            <p:ph type="ftr" sz="quarter" idx="11"/>
          </p:nvPr>
        </p:nvSpPr>
        <p:spPr>
          <a:xfrm>
            <a:off x="4038600" y="6356352"/>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3"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8" name="页脚占位符 7"/>
          <p:cNvSpPr>
            <a:spLocks noGrp="1"/>
          </p:cNvSpPr>
          <p:nvPr>
            <p:ph type="ftr" sz="quarter" idx="11"/>
          </p:nvPr>
        </p:nvSpPr>
        <p:spPr>
          <a:xfrm>
            <a:off x="4038600" y="6356352"/>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4" name="页脚占位符 3"/>
          <p:cNvSpPr>
            <a:spLocks noGrp="1"/>
          </p:cNvSpPr>
          <p:nvPr>
            <p:ph type="ftr" sz="quarter" idx="11"/>
          </p:nvPr>
        </p:nvSpPr>
        <p:spPr>
          <a:xfrm>
            <a:off x="4038600" y="6356352"/>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3" name="页脚占位符 2"/>
          <p:cNvSpPr>
            <a:spLocks noGrp="1"/>
          </p:cNvSpPr>
          <p:nvPr>
            <p:ph type="ftr" sz="quarter" idx="11"/>
          </p:nvPr>
        </p:nvSpPr>
        <p:spPr>
          <a:xfrm>
            <a:off x="4038600" y="6356352"/>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编辑母版文本样式</a:t>
            </a: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hasCustomPrompt="1"/>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编辑母版文本样式</a:t>
            </a:r>
          </a:p>
        </p:txBody>
      </p:sp>
      <p:sp>
        <p:nvSpPr>
          <p:cNvPr id="5" name="日期占位符 4"/>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6" name="页脚占位符 5"/>
          <p:cNvSpPr>
            <a:spLocks noGrp="1"/>
          </p:cNvSpPr>
          <p:nvPr>
            <p:ph type="ftr" sz="quarter" idx="11"/>
          </p:nvPr>
        </p:nvSpPr>
        <p:spPr>
          <a:xfrm>
            <a:off x="4038600" y="6356352"/>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5"/>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3" y="365135"/>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p:spPr>
        <p:txBody>
          <a:bodyPr/>
          <a:lstStyle/>
          <a:p>
            <a:fld id="{7F0B2568-B2EA-4BFB-AE09-5EEA1C9758BF}" type="datetimeFigureOut">
              <a:rPr lang="zh-CN" altLang="en-US" smtClean="0"/>
              <a:t>2021/9/13</a:t>
            </a:fld>
            <a:endParaRPr lang="zh-CN" altLang="en-US"/>
          </a:p>
        </p:txBody>
      </p:sp>
      <p:sp>
        <p:nvSpPr>
          <p:cNvPr id="5" name="页脚占位符 4"/>
          <p:cNvSpPr>
            <a:spLocks noGrp="1"/>
          </p:cNvSpPr>
          <p:nvPr>
            <p:ph type="ftr" sz="quarter" idx="11"/>
          </p:nvPr>
        </p:nvSpPr>
        <p:spPr>
          <a:xfrm>
            <a:off x="4038600" y="6356352"/>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p:spPr>
        <p:txBody>
          <a:bodyPr/>
          <a:lstStyle/>
          <a:p>
            <a:fld id="{AB7B439B-D6E1-4059-9FD6-724C6A42BBA2}" type="slidenum">
              <a:rPr lang="zh-CN" altLang="en-US" smtClean="0"/>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页版式">
    <p:spTree>
      <p:nvGrpSpPr>
        <p:cNvPr id="1" name=""/>
        <p:cNvGrpSpPr/>
        <p:nvPr/>
      </p:nvGrpSpPr>
      <p:grpSpPr>
        <a:xfrm>
          <a:off x="0" y="0"/>
          <a:ext cx="0" cy="0"/>
          <a:chOff x="0" y="0"/>
          <a:chExt cx="0" cy="0"/>
        </a:xfrm>
      </p:grpSpPr>
      <p:sp>
        <p:nvSpPr>
          <p:cNvPr id="150" name="标题 1"/>
          <p:cNvSpPr>
            <a:spLocks noGrp="1"/>
          </p:cNvSpPr>
          <p:nvPr>
            <p:ph type="title" hasCustomPrompt="1"/>
          </p:nvPr>
        </p:nvSpPr>
        <p:spPr>
          <a:xfrm>
            <a:off x="643875" y="367917"/>
            <a:ext cx="10828092" cy="938719"/>
          </a:xfrm>
        </p:spPr>
        <p:txBody>
          <a:bodyPr anchor="b"/>
          <a:lstStyle>
            <a:lvl1pPr>
              <a:lnSpc>
                <a:spcPts val="3300"/>
              </a:lnSpc>
              <a:defRPr sz="3200" b="1">
                <a:solidFill>
                  <a:srgbClr val="003F88"/>
                </a:solidFill>
              </a:defRPr>
            </a:lvl1pPr>
          </a:lstStyle>
          <a:p>
            <a:r>
              <a:rPr lang="en-US" altLang="zh-CN" dirty="0"/>
              <a:t>Enter the title</a:t>
            </a:r>
            <a:endParaRPr lang="zh-CN" altLang="en-US" dirty="0"/>
          </a:p>
        </p:txBody>
      </p:sp>
      <p:sp>
        <p:nvSpPr>
          <p:cNvPr id="154" name="文本占位符 153"/>
          <p:cNvSpPr>
            <a:spLocks noGrp="1"/>
          </p:cNvSpPr>
          <p:nvPr>
            <p:ph type="body" sz="quarter" idx="14"/>
          </p:nvPr>
        </p:nvSpPr>
        <p:spPr>
          <a:xfrm>
            <a:off x="643873" y="1822071"/>
            <a:ext cx="10825267" cy="4299332"/>
          </a:xfrm>
        </p:spPr>
        <p:txBody>
          <a:bodyPr>
            <a:normAutofit/>
          </a:bodyPr>
          <a:lstStyle>
            <a:lvl1pPr marL="342900" indent="-342900">
              <a:buFont typeface="Arial" panose="020B0604020202020204" pitchFamily="34" charset="0"/>
              <a:buChar char="•"/>
              <a:defRPr sz="2400"/>
            </a:lvl1pPr>
          </a:lstStyle>
          <a:p>
            <a:pPr lvl="0"/>
            <a:r>
              <a:rPr lang="en-US" altLang="zh-CN" dirty="0"/>
              <a:t>Click to edit Master text styles</a:t>
            </a:r>
          </a:p>
        </p:txBody>
      </p:sp>
      <p:sp>
        <p:nvSpPr>
          <p:cNvPr id="131" name="灯片编号占位符 130"/>
          <p:cNvSpPr>
            <a:spLocks noGrp="1"/>
          </p:cNvSpPr>
          <p:nvPr>
            <p:ph type="sldNum" sz="quarter" idx="15"/>
          </p:nvPr>
        </p:nvSpPr>
        <p:spPr>
          <a:xfrm>
            <a:off x="8610600" y="6356352"/>
            <a:ext cx="2743200" cy="365125"/>
          </a:xfrm>
        </p:spPr>
        <p:txBody>
          <a:bodyPr/>
          <a:lstStyle/>
          <a:p>
            <a:fld id="{336BD756-2043-4D3F-8A1C-008CD4998480}" type="slidenum">
              <a:rPr lang="zh-CN" altLang="en-US" smtClean="0"/>
              <a:t>‹#›</a:t>
            </a:fld>
            <a:endParaRPr lang="zh-CN" altLang="en-US"/>
          </a:p>
        </p:txBody>
      </p:sp>
      <p:grpSp>
        <p:nvGrpSpPr>
          <p:cNvPr id="7" name="组合 6"/>
          <p:cNvGrpSpPr/>
          <p:nvPr userDrawn="1"/>
        </p:nvGrpSpPr>
        <p:grpSpPr>
          <a:xfrm>
            <a:off x="152400" y="6268720"/>
            <a:ext cx="12066905" cy="417830"/>
            <a:chOff x="240" y="9806"/>
            <a:chExt cx="19003" cy="658"/>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 y="9806"/>
              <a:ext cx="4029" cy="658"/>
            </a:xfrm>
            <a:prstGeom prst="rect">
              <a:avLst/>
            </a:prstGeom>
          </p:spPr>
        </p:pic>
        <p:cxnSp>
          <p:nvCxnSpPr>
            <p:cNvPr id="11" name="直接连接符 10"/>
            <p:cNvCxnSpPr/>
            <p:nvPr userDrawn="1"/>
          </p:nvCxnSpPr>
          <p:spPr>
            <a:xfrm>
              <a:off x="4452" y="10279"/>
              <a:ext cx="14791" cy="0"/>
            </a:xfrm>
            <a:prstGeom prst="line">
              <a:avLst/>
            </a:prstGeom>
            <a:noFill/>
            <a:ln w="38100" cap="flat" cmpd="sng" algn="ctr">
              <a:solidFill>
                <a:srgbClr val="013F88"/>
              </a:solidFill>
              <a:prstDash val="solid"/>
              <a:miter lim="800000"/>
            </a:ln>
            <a:effectLst/>
          </p:spPr>
          <p:style>
            <a:lnRef idx="1">
              <a:srgbClr val="4F81BD"/>
            </a:lnRef>
            <a:fillRef idx="0">
              <a:srgbClr val="4F81BD"/>
            </a:fillRef>
            <a:effectRef idx="0">
              <a:srgbClr val="4F81BD"/>
            </a:effectRef>
            <a:fontRef idx="minor">
              <a:sysClr val="windowText" lastClr="000000"/>
            </a:fontRef>
          </p:style>
        </p:cxnSp>
      </p:gr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12192000" cy="6858000"/>
          </a:xfrm>
          <a:prstGeom prst="rect">
            <a:avLst/>
          </a:prstGeom>
        </p:spPr>
      </p:pic>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bg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288" y="1122744"/>
            <a:ext cx="9145727" cy="2388411"/>
          </a:xfrm>
        </p:spPr>
        <p:txBody>
          <a:bodyPr anchor="b"/>
          <a:lstStyle>
            <a:lvl1pPr algn="ctr">
              <a:defRPr sz="5745"/>
            </a:lvl1pPr>
          </a:lstStyle>
          <a:p>
            <a:r>
              <a:rPr lang="zh-CN" altLang="en-US"/>
              <a:t>单击此处编辑母版标题样式</a:t>
            </a:r>
          </a:p>
        </p:txBody>
      </p:sp>
      <p:sp>
        <p:nvSpPr>
          <p:cNvPr id="3" name="副标题 2"/>
          <p:cNvSpPr>
            <a:spLocks noGrp="1"/>
          </p:cNvSpPr>
          <p:nvPr>
            <p:ph type="subTitle" idx="1"/>
          </p:nvPr>
        </p:nvSpPr>
        <p:spPr>
          <a:xfrm>
            <a:off x="1524288" y="3603261"/>
            <a:ext cx="9145727" cy="1656325"/>
          </a:xfrm>
        </p:spPr>
        <p:txBody>
          <a:bodyPr/>
          <a:lstStyle>
            <a:lvl1pPr marL="0" indent="0" algn="ctr">
              <a:buNone/>
              <a:defRPr sz="2300"/>
            </a:lvl1pPr>
            <a:lvl2pPr marL="438150" indent="0" algn="ctr">
              <a:buNone/>
              <a:defRPr sz="1915"/>
            </a:lvl2pPr>
            <a:lvl3pPr marL="876300" indent="0" algn="ctr">
              <a:buNone/>
              <a:defRPr sz="1730"/>
            </a:lvl3pPr>
            <a:lvl4pPr marL="1314450" indent="0" algn="ctr">
              <a:buNone/>
              <a:defRPr sz="1535"/>
            </a:lvl4pPr>
            <a:lvl5pPr marL="1752600" indent="0" algn="ctr">
              <a:buNone/>
              <a:defRPr sz="1535"/>
            </a:lvl5pPr>
            <a:lvl6pPr marL="2189480" indent="0" algn="ctr">
              <a:buNone/>
              <a:defRPr sz="1535"/>
            </a:lvl6pPr>
            <a:lvl7pPr marL="2627630" indent="0" algn="ctr">
              <a:buNone/>
              <a:defRPr sz="1535"/>
            </a:lvl7pPr>
            <a:lvl8pPr marL="3066415" indent="0" algn="ctr">
              <a:buNone/>
              <a:defRPr sz="1535"/>
            </a:lvl8pPr>
            <a:lvl9pPr marL="3503930" indent="0" algn="ctr">
              <a:buNone/>
              <a:defRPr sz="15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008" y="1710319"/>
            <a:ext cx="10517586" cy="2853705"/>
          </a:xfrm>
        </p:spPr>
        <p:txBody>
          <a:bodyPr anchor="b"/>
          <a:lstStyle>
            <a:lvl1pPr>
              <a:defRPr sz="5745"/>
            </a:lvl1pPr>
          </a:lstStyle>
          <a:p>
            <a:r>
              <a:rPr lang="zh-CN" altLang="en-US"/>
              <a:t>单击此处编辑母版标题样式</a:t>
            </a:r>
          </a:p>
        </p:txBody>
      </p:sp>
      <p:sp>
        <p:nvSpPr>
          <p:cNvPr id="3" name="文本占位符 2"/>
          <p:cNvSpPr>
            <a:spLocks noGrp="1"/>
          </p:cNvSpPr>
          <p:nvPr>
            <p:ph type="body" idx="1"/>
          </p:nvPr>
        </p:nvSpPr>
        <p:spPr>
          <a:xfrm>
            <a:off x="832008" y="4591022"/>
            <a:ext cx="10517586" cy="1500696"/>
          </a:xfrm>
        </p:spPr>
        <p:txBody>
          <a:bodyPr/>
          <a:lstStyle>
            <a:lvl1pPr marL="0" indent="0">
              <a:buNone/>
              <a:defRPr sz="2300">
                <a:solidFill>
                  <a:schemeClr val="tx1">
                    <a:tint val="75000"/>
                  </a:schemeClr>
                </a:solidFill>
              </a:defRPr>
            </a:lvl1pPr>
            <a:lvl2pPr marL="438150" indent="0">
              <a:buNone/>
              <a:defRPr sz="1915">
                <a:solidFill>
                  <a:schemeClr val="tx1">
                    <a:tint val="75000"/>
                  </a:schemeClr>
                </a:solidFill>
              </a:defRPr>
            </a:lvl2pPr>
            <a:lvl3pPr marL="876300" indent="0">
              <a:buNone/>
              <a:defRPr sz="1730">
                <a:solidFill>
                  <a:schemeClr val="tx1">
                    <a:tint val="75000"/>
                  </a:schemeClr>
                </a:solidFill>
              </a:defRPr>
            </a:lvl3pPr>
            <a:lvl4pPr marL="1314450" indent="0">
              <a:buNone/>
              <a:defRPr sz="1535">
                <a:solidFill>
                  <a:schemeClr val="tx1">
                    <a:tint val="75000"/>
                  </a:schemeClr>
                </a:solidFill>
              </a:defRPr>
            </a:lvl4pPr>
            <a:lvl5pPr marL="1752600" indent="0">
              <a:buNone/>
              <a:defRPr sz="1535">
                <a:solidFill>
                  <a:schemeClr val="tx1">
                    <a:tint val="75000"/>
                  </a:schemeClr>
                </a:solidFill>
              </a:defRPr>
            </a:lvl5pPr>
            <a:lvl6pPr marL="2189480" indent="0">
              <a:buNone/>
              <a:defRPr sz="1535">
                <a:solidFill>
                  <a:schemeClr val="tx1">
                    <a:tint val="75000"/>
                  </a:schemeClr>
                </a:solidFill>
              </a:defRPr>
            </a:lvl6pPr>
            <a:lvl7pPr marL="2627630" indent="0">
              <a:buNone/>
              <a:defRPr sz="1535">
                <a:solidFill>
                  <a:schemeClr val="tx1">
                    <a:tint val="75000"/>
                  </a:schemeClr>
                </a:solidFill>
              </a:defRPr>
            </a:lvl7pPr>
            <a:lvl8pPr marL="3066415" indent="0">
              <a:buNone/>
              <a:defRPr sz="1535">
                <a:solidFill>
                  <a:schemeClr val="tx1">
                    <a:tint val="75000"/>
                  </a:schemeClr>
                </a:solidFill>
              </a:defRPr>
            </a:lvl8pPr>
            <a:lvl9pPr marL="3503930" indent="0">
              <a:buNone/>
              <a:defRPr sz="15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358" y="1826245"/>
            <a:ext cx="5182579" cy="43528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366" y="1826245"/>
            <a:ext cx="5182579" cy="43528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947" y="365250"/>
            <a:ext cx="10517586" cy="1326013"/>
          </a:xfrm>
        </p:spPr>
        <p:txBody>
          <a:bodyPr/>
          <a:lstStyle/>
          <a:p>
            <a:r>
              <a:rPr lang="zh-CN" altLang="en-US"/>
              <a:t>单击此处编辑母版标题样式</a:t>
            </a:r>
          </a:p>
        </p:txBody>
      </p:sp>
      <p:sp>
        <p:nvSpPr>
          <p:cNvPr id="3" name="文本占位符 2"/>
          <p:cNvSpPr>
            <a:spLocks noGrp="1"/>
          </p:cNvSpPr>
          <p:nvPr>
            <p:ph type="body" idx="1"/>
          </p:nvPr>
        </p:nvSpPr>
        <p:spPr>
          <a:xfrm>
            <a:off x="839947" y="1681734"/>
            <a:ext cx="5158761" cy="824191"/>
          </a:xfrm>
        </p:spPr>
        <p:txBody>
          <a:bodyPr anchor="b"/>
          <a:lstStyle>
            <a:lvl1pPr marL="0" indent="0">
              <a:buNone/>
              <a:defRPr sz="2300" b="1"/>
            </a:lvl1pPr>
            <a:lvl2pPr marL="438150" indent="0">
              <a:buNone/>
              <a:defRPr sz="1915" b="1"/>
            </a:lvl2pPr>
            <a:lvl3pPr marL="876300" indent="0">
              <a:buNone/>
              <a:defRPr sz="1730" b="1"/>
            </a:lvl3pPr>
            <a:lvl4pPr marL="1314450" indent="0">
              <a:buNone/>
              <a:defRPr sz="1535" b="1"/>
            </a:lvl4pPr>
            <a:lvl5pPr marL="1752600" indent="0">
              <a:buNone/>
              <a:defRPr sz="1535" b="1"/>
            </a:lvl5pPr>
            <a:lvl6pPr marL="2189480" indent="0">
              <a:buNone/>
              <a:defRPr sz="1535" b="1"/>
            </a:lvl6pPr>
            <a:lvl7pPr marL="2627630" indent="0">
              <a:buNone/>
              <a:defRPr sz="1535" b="1"/>
            </a:lvl7pPr>
            <a:lvl8pPr marL="3066415" indent="0">
              <a:buNone/>
              <a:defRPr sz="1535" b="1"/>
            </a:lvl8pPr>
            <a:lvl9pPr marL="3503930" indent="0">
              <a:buNone/>
              <a:defRPr sz="1535" b="1"/>
            </a:lvl9pPr>
          </a:lstStyle>
          <a:p>
            <a:pPr lvl="0"/>
            <a:r>
              <a:rPr lang="zh-CN" altLang="en-US"/>
              <a:t>单击此处编辑母版文本样式</a:t>
            </a:r>
          </a:p>
        </p:txBody>
      </p:sp>
      <p:sp>
        <p:nvSpPr>
          <p:cNvPr id="4" name="内容占位符 3"/>
          <p:cNvSpPr>
            <a:spLocks noGrp="1"/>
          </p:cNvSpPr>
          <p:nvPr>
            <p:ph sz="half" idx="2"/>
          </p:nvPr>
        </p:nvSpPr>
        <p:spPr>
          <a:xfrm>
            <a:off x="839947" y="2505926"/>
            <a:ext cx="5158761" cy="3685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3366" y="1681734"/>
            <a:ext cx="5184166" cy="824191"/>
          </a:xfrm>
        </p:spPr>
        <p:txBody>
          <a:bodyPr anchor="b"/>
          <a:lstStyle>
            <a:lvl1pPr marL="0" indent="0">
              <a:buNone/>
              <a:defRPr sz="2300" b="1"/>
            </a:lvl1pPr>
            <a:lvl2pPr marL="438150" indent="0">
              <a:buNone/>
              <a:defRPr sz="1915" b="1"/>
            </a:lvl2pPr>
            <a:lvl3pPr marL="876300" indent="0">
              <a:buNone/>
              <a:defRPr sz="1730" b="1"/>
            </a:lvl3pPr>
            <a:lvl4pPr marL="1314450" indent="0">
              <a:buNone/>
              <a:defRPr sz="1535" b="1"/>
            </a:lvl4pPr>
            <a:lvl5pPr marL="1752600" indent="0">
              <a:buNone/>
              <a:defRPr sz="1535" b="1"/>
            </a:lvl5pPr>
            <a:lvl6pPr marL="2189480" indent="0">
              <a:buNone/>
              <a:defRPr sz="1535" b="1"/>
            </a:lvl6pPr>
            <a:lvl7pPr marL="2627630" indent="0">
              <a:buNone/>
              <a:defRPr sz="1535" b="1"/>
            </a:lvl7pPr>
            <a:lvl8pPr marL="3066415" indent="0">
              <a:buNone/>
              <a:defRPr sz="1535" b="1"/>
            </a:lvl8pPr>
            <a:lvl9pPr marL="3503930" indent="0">
              <a:buNone/>
              <a:defRPr sz="1535" b="1"/>
            </a:lvl9pPr>
          </a:lstStyle>
          <a:p>
            <a:pPr lvl="0"/>
            <a:r>
              <a:rPr lang="zh-CN" altLang="en-US"/>
              <a:t>单击此处编辑母版文本样式</a:t>
            </a:r>
          </a:p>
        </p:txBody>
      </p:sp>
      <p:sp>
        <p:nvSpPr>
          <p:cNvPr id="6" name="内容占位符 5"/>
          <p:cNvSpPr>
            <a:spLocks noGrp="1"/>
          </p:cNvSpPr>
          <p:nvPr>
            <p:ph sz="quarter" idx="4"/>
          </p:nvPr>
        </p:nvSpPr>
        <p:spPr>
          <a:xfrm>
            <a:off x="6173366" y="2505926"/>
            <a:ext cx="5184166" cy="3685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47" y="457356"/>
            <a:ext cx="3932979" cy="1600743"/>
          </a:xfrm>
        </p:spPr>
        <p:txBody>
          <a:bodyPr anchor="b"/>
          <a:lstStyle>
            <a:lvl1pPr>
              <a:defRPr sz="3060"/>
            </a:lvl1pPr>
          </a:lstStyle>
          <a:p>
            <a:r>
              <a:rPr lang="zh-CN" altLang="en-US"/>
              <a:t>单击此处编辑母版标题样式</a:t>
            </a:r>
          </a:p>
        </p:txBody>
      </p:sp>
      <p:sp>
        <p:nvSpPr>
          <p:cNvPr id="3" name="内容占位符 2"/>
          <p:cNvSpPr>
            <a:spLocks noGrp="1"/>
          </p:cNvSpPr>
          <p:nvPr>
            <p:ph idx="1"/>
          </p:nvPr>
        </p:nvSpPr>
        <p:spPr>
          <a:xfrm>
            <a:off x="5184166" y="987761"/>
            <a:ext cx="6173366" cy="4875280"/>
          </a:xfrm>
        </p:spPr>
        <p:txBody>
          <a:bodyPr/>
          <a:lstStyle>
            <a:lvl1pPr>
              <a:defRPr sz="3060"/>
            </a:lvl1pPr>
            <a:lvl2pPr>
              <a:defRPr sz="2685"/>
            </a:lvl2pPr>
            <a:lvl3pPr>
              <a:defRPr sz="2300"/>
            </a:lvl3pPr>
            <a:lvl4pPr>
              <a:defRPr sz="1915"/>
            </a:lvl4pPr>
            <a:lvl5pPr>
              <a:defRPr sz="1915"/>
            </a:lvl5pPr>
            <a:lvl6pPr>
              <a:defRPr sz="1915"/>
            </a:lvl6pPr>
            <a:lvl7pPr>
              <a:defRPr sz="1915"/>
            </a:lvl7pPr>
            <a:lvl8pPr>
              <a:defRPr sz="1915"/>
            </a:lvl8pPr>
            <a:lvl9pPr>
              <a:defRPr sz="191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947" y="2058099"/>
            <a:ext cx="3932979" cy="3812882"/>
          </a:xfrm>
        </p:spPr>
        <p:txBody>
          <a:bodyPr/>
          <a:lstStyle>
            <a:lvl1pPr marL="0" indent="0">
              <a:buNone/>
              <a:defRPr sz="1535"/>
            </a:lvl1pPr>
            <a:lvl2pPr marL="438150" indent="0">
              <a:buNone/>
              <a:defRPr sz="1340"/>
            </a:lvl2pPr>
            <a:lvl3pPr marL="876300" indent="0">
              <a:buNone/>
              <a:defRPr sz="1145"/>
            </a:lvl3pPr>
            <a:lvl4pPr marL="1314450" indent="0">
              <a:buNone/>
              <a:defRPr sz="960"/>
            </a:lvl4pPr>
            <a:lvl5pPr marL="1752600" indent="0">
              <a:buNone/>
              <a:defRPr sz="960"/>
            </a:lvl5pPr>
            <a:lvl6pPr marL="2189480" indent="0">
              <a:buNone/>
              <a:defRPr sz="960"/>
            </a:lvl6pPr>
            <a:lvl7pPr marL="2627630" indent="0">
              <a:buNone/>
              <a:defRPr sz="960"/>
            </a:lvl7pPr>
            <a:lvl8pPr marL="3066415" indent="0">
              <a:buNone/>
              <a:defRPr sz="960"/>
            </a:lvl8pPr>
            <a:lvl9pPr marL="3503930" indent="0">
              <a:buNone/>
              <a:defRPr sz="9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947" y="457356"/>
            <a:ext cx="3932979" cy="1600743"/>
          </a:xfrm>
        </p:spPr>
        <p:txBody>
          <a:bodyPr anchor="b"/>
          <a:lstStyle>
            <a:lvl1pPr>
              <a:defRPr sz="3060"/>
            </a:lvl1pPr>
          </a:lstStyle>
          <a:p>
            <a:r>
              <a:rPr lang="zh-CN" altLang="en-US"/>
              <a:t>单击此处编辑母版标题样式</a:t>
            </a:r>
          </a:p>
        </p:txBody>
      </p:sp>
      <p:sp>
        <p:nvSpPr>
          <p:cNvPr id="3" name="图片占位符 2"/>
          <p:cNvSpPr>
            <a:spLocks noGrp="1"/>
          </p:cNvSpPr>
          <p:nvPr>
            <p:ph type="pic" idx="1"/>
          </p:nvPr>
        </p:nvSpPr>
        <p:spPr>
          <a:xfrm>
            <a:off x="5184166" y="987761"/>
            <a:ext cx="6173366" cy="4875280"/>
          </a:xfrm>
        </p:spPr>
        <p:txBody>
          <a:bodyPr/>
          <a:lstStyle>
            <a:lvl1pPr marL="0" indent="0">
              <a:buNone/>
              <a:defRPr sz="3060"/>
            </a:lvl1pPr>
            <a:lvl2pPr marL="438150" indent="0">
              <a:buNone/>
              <a:defRPr sz="2685"/>
            </a:lvl2pPr>
            <a:lvl3pPr marL="876300" indent="0">
              <a:buNone/>
              <a:defRPr sz="2300"/>
            </a:lvl3pPr>
            <a:lvl4pPr marL="1314450" indent="0">
              <a:buNone/>
              <a:defRPr sz="1915"/>
            </a:lvl4pPr>
            <a:lvl5pPr marL="1752600" indent="0">
              <a:buNone/>
              <a:defRPr sz="1915"/>
            </a:lvl5pPr>
            <a:lvl6pPr marL="2189480" indent="0">
              <a:buNone/>
              <a:defRPr sz="1915"/>
            </a:lvl6pPr>
            <a:lvl7pPr marL="2627630" indent="0">
              <a:buNone/>
              <a:defRPr sz="1915"/>
            </a:lvl7pPr>
            <a:lvl8pPr marL="3066415" indent="0">
              <a:buNone/>
              <a:defRPr sz="1915"/>
            </a:lvl8pPr>
            <a:lvl9pPr marL="3503930" indent="0">
              <a:buNone/>
              <a:defRPr sz="1915"/>
            </a:lvl9pPr>
          </a:lstStyle>
          <a:p>
            <a:endParaRPr lang="zh-CN" altLang="en-US"/>
          </a:p>
        </p:txBody>
      </p:sp>
      <p:sp>
        <p:nvSpPr>
          <p:cNvPr id="4" name="文本占位符 3"/>
          <p:cNvSpPr>
            <a:spLocks noGrp="1"/>
          </p:cNvSpPr>
          <p:nvPr>
            <p:ph type="body" sz="half" idx="2"/>
          </p:nvPr>
        </p:nvSpPr>
        <p:spPr>
          <a:xfrm>
            <a:off x="839947" y="2058099"/>
            <a:ext cx="3932979" cy="3812882"/>
          </a:xfrm>
        </p:spPr>
        <p:txBody>
          <a:bodyPr/>
          <a:lstStyle>
            <a:lvl1pPr marL="0" indent="0">
              <a:buNone/>
              <a:defRPr sz="1535"/>
            </a:lvl1pPr>
            <a:lvl2pPr marL="438150" indent="0">
              <a:buNone/>
              <a:defRPr sz="1340"/>
            </a:lvl2pPr>
            <a:lvl3pPr marL="876300" indent="0">
              <a:buNone/>
              <a:defRPr sz="1145"/>
            </a:lvl3pPr>
            <a:lvl4pPr marL="1314450" indent="0">
              <a:buNone/>
              <a:defRPr sz="960"/>
            </a:lvl4pPr>
            <a:lvl5pPr marL="1752600" indent="0">
              <a:buNone/>
              <a:defRPr sz="960"/>
            </a:lvl5pPr>
            <a:lvl6pPr marL="2189480" indent="0">
              <a:buNone/>
              <a:defRPr sz="960"/>
            </a:lvl6pPr>
            <a:lvl7pPr marL="2627630" indent="0">
              <a:buNone/>
              <a:defRPr sz="960"/>
            </a:lvl7pPr>
            <a:lvl8pPr marL="3066415" indent="0">
              <a:buNone/>
              <a:defRPr sz="960"/>
            </a:lvl8pPr>
            <a:lvl9pPr marL="3503930" indent="0">
              <a:buNone/>
              <a:defRPr sz="96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6548" y="365250"/>
            <a:ext cx="2629396" cy="581381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358" y="365250"/>
            <a:ext cx="7735761" cy="581381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4302" cy="6860329"/>
          </a:xfrm>
        </p:spPr>
        <p:txBody>
          <a:body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a:xfrm>
            <a:off x="0" y="1"/>
            <a:ext cx="12194301" cy="3023625"/>
          </a:xfrm>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359858" y="332408"/>
            <a:ext cx="11474587" cy="6195513"/>
          </a:xfrm>
          <a:custGeom>
            <a:avLst/>
            <a:gdLst>
              <a:gd name="connsiteX0" fmla="*/ 0 w 11472420"/>
              <a:gd name="connsiteY0" fmla="*/ 0 h 6193410"/>
              <a:gd name="connsiteX1" fmla="*/ 11472420 w 11472420"/>
              <a:gd name="connsiteY1" fmla="*/ 0 h 6193410"/>
              <a:gd name="connsiteX2" fmla="*/ 11472420 w 11472420"/>
              <a:gd name="connsiteY2" fmla="*/ 6193410 h 6193410"/>
              <a:gd name="connsiteX3" fmla="*/ 0 w 11472420"/>
              <a:gd name="connsiteY3" fmla="*/ 6193410 h 6193410"/>
            </a:gdLst>
            <a:ahLst/>
            <a:cxnLst>
              <a:cxn ang="0">
                <a:pos x="connsiteX0" y="connsiteY0"/>
              </a:cxn>
              <a:cxn ang="0">
                <a:pos x="connsiteX1" y="connsiteY1"/>
              </a:cxn>
              <a:cxn ang="0">
                <a:pos x="connsiteX2" y="connsiteY2"/>
              </a:cxn>
              <a:cxn ang="0">
                <a:pos x="connsiteX3" y="connsiteY3"/>
              </a:cxn>
            </a:cxnLst>
            <a:rect l="l" t="t" r="r" b="b"/>
            <a:pathLst>
              <a:path w="11472420" h="6193410">
                <a:moveTo>
                  <a:pt x="0" y="0"/>
                </a:moveTo>
                <a:lnTo>
                  <a:pt x="11472420" y="0"/>
                </a:lnTo>
                <a:lnTo>
                  <a:pt x="11472420" y="6193410"/>
                </a:lnTo>
                <a:lnTo>
                  <a:pt x="0" y="6193410"/>
                </a:lnTo>
                <a:close/>
              </a:path>
            </a:pathLst>
          </a:custGeom>
        </p:spPr>
        <p:txBody>
          <a:bodyPr wrap="square">
            <a:noAutofit/>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11"/>
          <p:cNvSpPr>
            <a:spLocks noGrp="1"/>
          </p:cNvSpPr>
          <p:nvPr>
            <p:ph type="pic" sz="quarter" idx="10"/>
          </p:nvPr>
        </p:nvSpPr>
        <p:spPr>
          <a:xfrm>
            <a:off x="-1" y="-1"/>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7" name="Picture Placeholder 14"/>
          <p:cNvSpPr>
            <a:spLocks noGrp="1"/>
          </p:cNvSpPr>
          <p:nvPr>
            <p:ph type="pic" sz="quarter" idx="11"/>
          </p:nvPr>
        </p:nvSpPr>
        <p:spPr>
          <a:xfrm>
            <a:off x="3429648" y="0"/>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0" y="3430163"/>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9" name="Picture Placeholder 20"/>
          <p:cNvSpPr>
            <a:spLocks noGrp="1"/>
          </p:cNvSpPr>
          <p:nvPr>
            <p:ph type="pic" sz="quarter" idx="13"/>
          </p:nvPr>
        </p:nvSpPr>
        <p:spPr>
          <a:xfrm>
            <a:off x="3429648" y="3430163"/>
            <a:ext cx="3429648" cy="3430165"/>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6097151" y="-1"/>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0"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6097151" y="3430163"/>
            <a:ext cx="6097151" cy="3430165"/>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34422" y="0"/>
            <a:ext cx="7559882" cy="6860329"/>
          </a:xfrm>
          <a:custGeom>
            <a:avLst/>
            <a:gdLst>
              <a:gd name="connsiteX0" fmla="*/ 0 w 7558454"/>
              <a:gd name="connsiteY0" fmla="*/ 0 h 6858000"/>
              <a:gd name="connsiteX1" fmla="*/ 7558454 w 7558454"/>
              <a:gd name="connsiteY1" fmla="*/ 0 h 6858000"/>
              <a:gd name="connsiteX2" fmla="*/ 7558454 w 7558454"/>
              <a:gd name="connsiteY2" fmla="*/ 6858000 h 6858000"/>
              <a:gd name="connsiteX3" fmla="*/ 0 w 7558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8454" h="6858000">
                <a:moveTo>
                  <a:pt x="0" y="0"/>
                </a:moveTo>
                <a:lnTo>
                  <a:pt x="7558454" y="0"/>
                </a:lnTo>
                <a:lnTo>
                  <a:pt x="7558454"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7559882" cy="6860329"/>
          </a:xfrm>
          <a:custGeom>
            <a:avLst/>
            <a:gdLst>
              <a:gd name="connsiteX0" fmla="*/ 0 w 7558454"/>
              <a:gd name="connsiteY0" fmla="*/ 0 h 6858000"/>
              <a:gd name="connsiteX1" fmla="*/ 7558454 w 7558454"/>
              <a:gd name="connsiteY1" fmla="*/ 0 h 6858000"/>
              <a:gd name="connsiteX2" fmla="*/ 7558454 w 7558454"/>
              <a:gd name="connsiteY2" fmla="*/ 6858000 h 6858000"/>
              <a:gd name="connsiteX3" fmla="*/ 0 w 7558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8454" h="6858000">
                <a:moveTo>
                  <a:pt x="0" y="0"/>
                </a:moveTo>
                <a:lnTo>
                  <a:pt x="7558454" y="0"/>
                </a:lnTo>
                <a:lnTo>
                  <a:pt x="7558454"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
        <p:nvSpPr>
          <p:cNvPr id="7" name="Picture Placeholder 6"/>
          <p:cNvSpPr>
            <a:spLocks noGrp="1"/>
          </p:cNvSpPr>
          <p:nvPr>
            <p:ph type="pic" sz="quarter" idx="11"/>
          </p:nvPr>
        </p:nvSpPr>
        <p:spPr>
          <a:xfrm>
            <a:off x="6743292" y="1194609"/>
            <a:ext cx="4052011" cy="2560051"/>
          </a:xfrm>
          <a:custGeom>
            <a:avLst/>
            <a:gdLst>
              <a:gd name="connsiteX0" fmla="*/ 0 w 4051246"/>
              <a:gd name="connsiteY0" fmla="*/ 0 h 2559182"/>
              <a:gd name="connsiteX1" fmla="*/ 4051246 w 4051246"/>
              <a:gd name="connsiteY1" fmla="*/ 0 h 2559182"/>
              <a:gd name="connsiteX2" fmla="*/ 4051246 w 4051246"/>
              <a:gd name="connsiteY2" fmla="*/ 2559182 h 2559182"/>
              <a:gd name="connsiteX3" fmla="*/ 0 w 4051246"/>
              <a:gd name="connsiteY3" fmla="*/ 2559182 h 2559182"/>
            </a:gdLst>
            <a:ahLst/>
            <a:cxnLst>
              <a:cxn ang="0">
                <a:pos x="connsiteX0" y="connsiteY0"/>
              </a:cxn>
              <a:cxn ang="0">
                <a:pos x="connsiteX1" y="connsiteY1"/>
              </a:cxn>
              <a:cxn ang="0">
                <a:pos x="connsiteX2" y="connsiteY2"/>
              </a:cxn>
              <a:cxn ang="0">
                <a:pos x="connsiteX3" y="connsiteY3"/>
              </a:cxn>
            </a:cxnLst>
            <a:rect l="l" t="t" r="r" b="b"/>
            <a:pathLst>
              <a:path w="4051246" h="2559182">
                <a:moveTo>
                  <a:pt x="0" y="0"/>
                </a:moveTo>
                <a:lnTo>
                  <a:pt x="4051246" y="0"/>
                </a:lnTo>
                <a:lnTo>
                  <a:pt x="4051246" y="2559182"/>
                </a:lnTo>
                <a:lnTo>
                  <a:pt x="0" y="2559182"/>
                </a:lnTo>
                <a:close/>
              </a:path>
            </a:pathLst>
          </a:custGeom>
        </p:spPr>
        <p:txBody>
          <a:bodyPr wrap="square">
            <a:noAutofit/>
          </a:body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15"/>
          <p:cNvSpPr>
            <a:spLocks noGrp="1"/>
          </p:cNvSpPr>
          <p:nvPr>
            <p:ph type="pic" sz="quarter" idx="10"/>
          </p:nvPr>
        </p:nvSpPr>
        <p:spPr>
          <a:xfrm>
            <a:off x="3681485" y="1037335"/>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7" name="Picture Placeholder 16"/>
          <p:cNvSpPr>
            <a:spLocks noGrp="1"/>
          </p:cNvSpPr>
          <p:nvPr>
            <p:ph type="pic" sz="quarter" idx="11"/>
          </p:nvPr>
        </p:nvSpPr>
        <p:spPr>
          <a:xfrm>
            <a:off x="6239640" y="1037335"/>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8" name="Picture Placeholder 17"/>
          <p:cNvSpPr>
            <a:spLocks noGrp="1"/>
          </p:cNvSpPr>
          <p:nvPr>
            <p:ph type="pic" sz="quarter" idx="12"/>
          </p:nvPr>
        </p:nvSpPr>
        <p:spPr>
          <a:xfrm>
            <a:off x="3681485" y="3549474"/>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9" name="Picture Placeholder 18"/>
          <p:cNvSpPr>
            <a:spLocks noGrp="1"/>
          </p:cNvSpPr>
          <p:nvPr>
            <p:ph type="pic" sz="quarter" idx="13"/>
          </p:nvPr>
        </p:nvSpPr>
        <p:spPr>
          <a:xfrm>
            <a:off x="6239640" y="3549474"/>
            <a:ext cx="2273179" cy="2273520"/>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6986581" y="0"/>
            <a:ext cx="5207721" cy="6860329"/>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2303368" y="618277"/>
            <a:ext cx="3209473" cy="4463449"/>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7" name="Picture Placeholder 13"/>
          <p:cNvSpPr>
            <a:spLocks noGrp="1"/>
          </p:cNvSpPr>
          <p:nvPr>
            <p:ph type="pic" sz="quarter" idx="11"/>
          </p:nvPr>
        </p:nvSpPr>
        <p:spPr>
          <a:xfrm>
            <a:off x="6681462" y="618277"/>
            <a:ext cx="3209473" cy="4463449"/>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5411223" y="-1"/>
            <a:ext cx="6783079" cy="6860329"/>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783079" cy="6860329"/>
          </a:xfrm>
          <a:custGeom>
            <a:avLst/>
            <a:gdLst>
              <a:gd name="connsiteX0" fmla="*/ 0 w 6781799"/>
              <a:gd name="connsiteY0" fmla="*/ 0 h 6858000"/>
              <a:gd name="connsiteX1" fmla="*/ 3618136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0" y="0"/>
                </a:moveTo>
                <a:lnTo>
                  <a:pt x="3618136" y="0"/>
                </a:lnTo>
                <a:lnTo>
                  <a:pt x="6781799"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5146787" y="1940212"/>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5146787" y="4142313"/>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6" name="Picture Placeholder 15"/>
          <p:cNvSpPr>
            <a:spLocks noGrp="1"/>
          </p:cNvSpPr>
          <p:nvPr>
            <p:ph type="pic" sz="quarter" idx="12"/>
          </p:nvPr>
        </p:nvSpPr>
        <p:spPr>
          <a:xfrm>
            <a:off x="7659547" y="1940213"/>
            <a:ext cx="3963148" cy="4322037"/>
          </a:xfrm>
          <a:custGeom>
            <a:avLst/>
            <a:gdLst>
              <a:gd name="connsiteX0" fmla="*/ 0 w 3962400"/>
              <a:gd name="connsiteY0" fmla="*/ 0 h 4918445"/>
              <a:gd name="connsiteX1" fmla="*/ 3962400 w 3962400"/>
              <a:gd name="connsiteY1" fmla="*/ 0 h 4918445"/>
              <a:gd name="connsiteX2" fmla="*/ 3962400 w 3962400"/>
              <a:gd name="connsiteY2" fmla="*/ 4918445 h 4918445"/>
              <a:gd name="connsiteX3" fmla="*/ 0 w 3962400"/>
              <a:gd name="connsiteY3" fmla="*/ 4918445 h 4918445"/>
            </a:gdLst>
            <a:ahLst/>
            <a:cxnLst>
              <a:cxn ang="0">
                <a:pos x="connsiteX0" y="connsiteY0"/>
              </a:cxn>
              <a:cxn ang="0">
                <a:pos x="connsiteX1" y="connsiteY1"/>
              </a:cxn>
              <a:cxn ang="0">
                <a:pos x="connsiteX2" y="connsiteY2"/>
              </a:cxn>
              <a:cxn ang="0">
                <a:pos x="connsiteX3" y="connsiteY3"/>
              </a:cxn>
            </a:cxnLst>
            <a:rect l="l" t="t" r="r" b="b"/>
            <a:pathLst>
              <a:path w="3962400" h="4918445">
                <a:moveTo>
                  <a:pt x="0" y="0"/>
                </a:moveTo>
                <a:lnTo>
                  <a:pt x="3962400" y="0"/>
                </a:lnTo>
                <a:lnTo>
                  <a:pt x="3962400" y="4918445"/>
                </a:lnTo>
                <a:lnTo>
                  <a:pt x="0" y="4918445"/>
                </a:lnTo>
                <a:close/>
              </a:path>
            </a:pathLst>
          </a:custGeom>
        </p:spPr>
        <p:txBody>
          <a:bodyPr wrap="square">
            <a:noAutofit/>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571607" y="1940212"/>
            <a:ext cx="3963148" cy="4322037"/>
          </a:xfrm>
          <a:custGeom>
            <a:avLst/>
            <a:gdLst>
              <a:gd name="connsiteX0" fmla="*/ 0 w 3962400"/>
              <a:gd name="connsiteY0" fmla="*/ 0 h 4918445"/>
              <a:gd name="connsiteX1" fmla="*/ 3962400 w 3962400"/>
              <a:gd name="connsiteY1" fmla="*/ 0 h 4918445"/>
              <a:gd name="connsiteX2" fmla="*/ 3962400 w 3962400"/>
              <a:gd name="connsiteY2" fmla="*/ 4918445 h 4918445"/>
              <a:gd name="connsiteX3" fmla="*/ 0 w 3962400"/>
              <a:gd name="connsiteY3" fmla="*/ 4918445 h 4918445"/>
            </a:gdLst>
            <a:ahLst/>
            <a:cxnLst>
              <a:cxn ang="0">
                <a:pos x="connsiteX0" y="connsiteY0"/>
              </a:cxn>
              <a:cxn ang="0">
                <a:pos x="connsiteX1" y="connsiteY1"/>
              </a:cxn>
              <a:cxn ang="0">
                <a:pos x="connsiteX2" y="connsiteY2"/>
              </a:cxn>
              <a:cxn ang="0">
                <a:pos x="connsiteX3" y="connsiteY3"/>
              </a:cxn>
            </a:cxnLst>
            <a:rect l="l" t="t" r="r" b="b"/>
            <a:pathLst>
              <a:path w="3962400" h="4918445">
                <a:moveTo>
                  <a:pt x="0" y="0"/>
                </a:moveTo>
                <a:lnTo>
                  <a:pt x="3962400" y="0"/>
                </a:lnTo>
                <a:lnTo>
                  <a:pt x="3962400" y="4918445"/>
                </a:lnTo>
                <a:lnTo>
                  <a:pt x="0" y="4918445"/>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4634588" y="1940211"/>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4634588" y="4142313"/>
            <a:ext cx="2412928" cy="2119936"/>
          </a:xfrm>
          <a:custGeom>
            <a:avLst/>
            <a:gdLst>
              <a:gd name="connsiteX0" fmla="*/ 0 w 2412472"/>
              <a:gd name="connsiteY0" fmla="*/ 0 h 2412472"/>
              <a:gd name="connsiteX1" fmla="*/ 2412472 w 2412472"/>
              <a:gd name="connsiteY1" fmla="*/ 0 h 2412472"/>
              <a:gd name="connsiteX2" fmla="*/ 2412472 w 2412472"/>
              <a:gd name="connsiteY2" fmla="*/ 2412472 h 2412472"/>
              <a:gd name="connsiteX3" fmla="*/ 0 w 2412472"/>
              <a:gd name="connsiteY3" fmla="*/ 2412472 h 2412472"/>
            </a:gdLst>
            <a:ahLst/>
            <a:cxnLst>
              <a:cxn ang="0">
                <a:pos x="connsiteX0" y="connsiteY0"/>
              </a:cxn>
              <a:cxn ang="0">
                <a:pos x="connsiteX1" y="connsiteY1"/>
              </a:cxn>
              <a:cxn ang="0">
                <a:pos x="connsiteX2" y="connsiteY2"/>
              </a:cxn>
              <a:cxn ang="0">
                <a:pos x="connsiteX3" y="connsiteY3"/>
              </a:cxn>
            </a:cxnLst>
            <a:rect l="l" t="t" r="r" b="b"/>
            <a:pathLst>
              <a:path w="2412472" h="2412472">
                <a:moveTo>
                  <a:pt x="0" y="0"/>
                </a:moveTo>
                <a:lnTo>
                  <a:pt x="2412472" y="0"/>
                </a:lnTo>
                <a:lnTo>
                  <a:pt x="2412472" y="2412472"/>
                </a:lnTo>
                <a:lnTo>
                  <a:pt x="0" y="2412472"/>
                </a:lnTo>
                <a:close/>
              </a:path>
            </a:pathLst>
          </a:custGeom>
        </p:spPr>
        <p:txBody>
          <a:bodyPr wrap="square">
            <a:noAutofit/>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626883" y="1745866"/>
            <a:ext cx="3368090" cy="3368597"/>
          </a:xfrm>
          <a:custGeom>
            <a:avLst/>
            <a:gdLst>
              <a:gd name="connsiteX0" fmla="*/ 1683727 w 3367454"/>
              <a:gd name="connsiteY0" fmla="*/ 0 h 3367454"/>
              <a:gd name="connsiteX1" fmla="*/ 3367454 w 3367454"/>
              <a:gd name="connsiteY1" fmla="*/ 0 h 3367454"/>
              <a:gd name="connsiteX2" fmla="*/ 3367454 w 3367454"/>
              <a:gd name="connsiteY2" fmla="*/ 1683727 h 3367454"/>
              <a:gd name="connsiteX3" fmla="*/ 1683727 w 3367454"/>
              <a:gd name="connsiteY3" fmla="*/ 3367454 h 3367454"/>
              <a:gd name="connsiteX4" fmla="*/ 0 w 3367454"/>
              <a:gd name="connsiteY4" fmla="*/ 1683727 h 3367454"/>
              <a:gd name="connsiteX5" fmla="*/ 1683727 w 3367454"/>
              <a:gd name="connsiteY5" fmla="*/ 0 h 3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454" h="3367454">
                <a:moveTo>
                  <a:pt x="1683727" y="0"/>
                </a:moveTo>
                <a:lnTo>
                  <a:pt x="3367454" y="0"/>
                </a:lnTo>
                <a:lnTo>
                  <a:pt x="3367454" y="1683727"/>
                </a:lnTo>
                <a:cubicBezTo>
                  <a:pt x="3367454" y="2613624"/>
                  <a:pt x="2613624" y="3367454"/>
                  <a:pt x="1683727" y="3367454"/>
                </a:cubicBezTo>
                <a:cubicBezTo>
                  <a:pt x="753830" y="3367454"/>
                  <a:pt x="0" y="2613624"/>
                  <a:pt x="0" y="1683727"/>
                </a:cubicBezTo>
                <a:cubicBezTo>
                  <a:pt x="0" y="753830"/>
                  <a:pt x="753830" y="0"/>
                  <a:pt x="1683727" y="0"/>
                </a:cubicBezTo>
                <a:close/>
              </a:path>
            </a:pathLst>
          </a:custGeom>
        </p:spPr>
        <p:txBody>
          <a:bodyPr wrap="square">
            <a:noAutofit/>
          </a:body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34285" y="1553239"/>
            <a:ext cx="3753285" cy="3753850"/>
          </a:xfrm>
          <a:custGeom>
            <a:avLst/>
            <a:gdLst>
              <a:gd name="connsiteX0" fmla="*/ 768990 w 3752576"/>
              <a:gd name="connsiteY0" fmla="*/ 0 h 3752576"/>
              <a:gd name="connsiteX1" fmla="*/ 1876288 w 3752576"/>
              <a:gd name="connsiteY1" fmla="*/ 1107298 h 3752576"/>
              <a:gd name="connsiteX2" fmla="*/ 2983586 w 3752576"/>
              <a:gd name="connsiteY2" fmla="*/ 0 h 3752576"/>
              <a:gd name="connsiteX3" fmla="*/ 3752576 w 3752576"/>
              <a:gd name="connsiteY3" fmla="*/ 768990 h 3752576"/>
              <a:gd name="connsiteX4" fmla="*/ 2645278 w 3752576"/>
              <a:gd name="connsiteY4" fmla="*/ 1876288 h 3752576"/>
              <a:gd name="connsiteX5" fmla="*/ 3752576 w 3752576"/>
              <a:gd name="connsiteY5" fmla="*/ 2983586 h 3752576"/>
              <a:gd name="connsiteX6" fmla="*/ 2983586 w 3752576"/>
              <a:gd name="connsiteY6" fmla="*/ 3752576 h 3752576"/>
              <a:gd name="connsiteX7" fmla="*/ 1876288 w 3752576"/>
              <a:gd name="connsiteY7" fmla="*/ 2645278 h 3752576"/>
              <a:gd name="connsiteX8" fmla="*/ 768990 w 3752576"/>
              <a:gd name="connsiteY8" fmla="*/ 3752576 h 3752576"/>
              <a:gd name="connsiteX9" fmla="*/ 0 w 3752576"/>
              <a:gd name="connsiteY9" fmla="*/ 2983586 h 3752576"/>
              <a:gd name="connsiteX10" fmla="*/ 1107298 w 3752576"/>
              <a:gd name="connsiteY10" fmla="*/ 1876288 h 3752576"/>
              <a:gd name="connsiteX11" fmla="*/ 0 w 3752576"/>
              <a:gd name="connsiteY11" fmla="*/ 768990 h 37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2576" h="3752576">
                <a:moveTo>
                  <a:pt x="768990" y="0"/>
                </a:moveTo>
                <a:lnTo>
                  <a:pt x="1876288" y="1107298"/>
                </a:lnTo>
                <a:lnTo>
                  <a:pt x="2983586" y="0"/>
                </a:lnTo>
                <a:lnTo>
                  <a:pt x="3752576" y="768990"/>
                </a:lnTo>
                <a:lnTo>
                  <a:pt x="2645278" y="1876288"/>
                </a:lnTo>
                <a:lnTo>
                  <a:pt x="3752576" y="2983586"/>
                </a:lnTo>
                <a:lnTo>
                  <a:pt x="2983586" y="3752576"/>
                </a:lnTo>
                <a:lnTo>
                  <a:pt x="1876288" y="2645278"/>
                </a:lnTo>
                <a:lnTo>
                  <a:pt x="768990" y="3752576"/>
                </a:lnTo>
                <a:lnTo>
                  <a:pt x="0" y="2983586"/>
                </a:lnTo>
                <a:lnTo>
                  <a:pt x="1107298" y="1876288"/>
                </a:lnTo>
                <a:lnTo>
                  <a:pt x="0" y="768990"/>
                </a:lnTo>
                <a:close/>
              </a:path>
            </a:pathLst>
          </a:custGeom>
        </p:spPr>
        <p:txBody>
          <a:bodyPr wrap="square">
            <a:noAutofit/>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0404" y="1657282"/>
            <a:ext cx="4112466" cy="3545764"/>
          </a:xfrm>
          <a:custGeom>
            <a:avLst/>
            <a:gdLst>
              <a:gd name="connsiteX0" fmla="*/ 0 w 3477532"/>
              <a:gd name="connsiteY0" fmla="*/ 0 h 2997872"/>
              <a:gd name="connsiteX1" fmla="*/ 3477532 w 3477532"/>
              <a:gd name="connsiteY1" fmla="*/ 0 h 2997872"/>
              <a:gd name="connsiteX2" fmla="*/ 1738766 w 3477532"/>
              <a:gd name="connsiteY2" fmla="*/ 2997872 h 2997872"/>
            </a:gdLst>
            <a:ahLst/>
            <a:cxnLst>
              <a:cxn ang="0">
                <a:pos x="connsiteX0" y="connsiteY0"/>
              </a:cxn>
              <a:cxn ang="0">
                <a:pos x="connsiteX1" y="connsiteY1"/>
              </a:cxn>
              <a:cxn ang="0">
                <a:pos x="connsiteX2" y="connsiteY2"/>
              </a:cxn>
            </a:cxnLst>
            <a:rect l="l" t="t" r="r" b="b"/>
            <a:pathLst>
              <a:path w="3477532" h="2997872">
                <a:moveTo>
                  <a:pt x="0" y="0"/>
                </a:moveTo>
                <a:lnTo>
                  <a:pt x="3477532" y="0"/>
                </a:lnTo>
                <a:lnTo>
                  <a:pt x="1738766" y="2997872"/>
                </a:lnTo>
                <a:close/>
              </a:path>
            </a:pathLst>
          </a:custGeom>
        </p:spPr>
        <p:txBody>
          <a:bodyPr wrap="square">
            <a:noAutofit/>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537389" y="-2749899"/>
            <a:ext cx="6017519" cy="6018426"/>
          </a:xfrm>
          <a:custGeom>
            <a:avLst/>
            <a:gdLst>
              <a:gd name="connsiteX0" fmla="*/ 4039571 w 6016382"/>
              <a:gd name="connsiteY0" fmla="*/ 0 h 6016382"/>
              <a:gd name="connsiteX1" fmla="*/ 6016382 w 6016382"/>
              <a:gd name="connsiteY1" fmla="*/ 1976811 h 6016382"/>
              <a:gd name="connsiteX2" fmla="*/ 1976811 w 6016382"/>
              <a:gd name="connsiteY2" fmla="*/ 6016382 h 6016382"/>
              <a:gd name="connsiteX3" fmla="*/ 0 w 6016382"/>
              <a:gd name="connsiteY3" fmla="*/ 4039571 h 6016382"/>
            </a:gdLst>
            <a:ahLst/>
            <a:cxnLst>
              <a:cxn ang="0">
                <a:pos x="connsiteX0" y="connsiteY0"/>
              </a:cxn>
              <a:cxn ang="0">
                <a:pos x="connsiteX1" y="connsiteY1"/>
              </a:cxn>
              <a:cxn ang="0">
                <a:pos x="connsiteX2" y="connsiteY2"/>
              </a:cxn>
              <a:cxn ang="0">
                <a:pos x="connsiteX3" y="connsiteY3"/>
              </a:cxn>
            </a:cxnLst>
            <a:rect l="l" t="t" r="r" b="b"/>
            <a:pathLst>
              <a:path w="6016382" h="6016382">
                <a:moveTo>
                  <a:pt x="4039571" y="0"/>
                </a:moveTo>
                <a:lnTo>
                  <a:pt x="6016382" y="1976811"/>
                </a:lnTo>
                <a:lnTo>
                  <a:pt x="1976811" y="6016382"/>
                </a:lnTo>
                <a:lnTo>
                  <a:pt x="0" y="4039571"/>
                </a:lnTo>
                <a:close/>
              </a:path>
            </a:pathLst>
          </a:custGeom>
        </p:spPr>
        <p:txBody>
          <a:bodyPr wrap="square">
            <a:noAutofit/>
          </a:bodyPr>
          <a:lstStyle/>
          <a:p>
            <a:endParaRPr lang="en-US"/>
          </a:p>
        </p:txBody>
      </p:sp>
      <p:sp>
        <p:nvSpPr>
          <p:cNvPr id="22" name="Picture Placeholder 21"/>
          <p:cNvSpPr>
            <a:spLocks noGrp="1"/>
          </p:cNvSpPr>
          <p:nvPr>
            <p:ph type="pic" sz="quarter" idx="11"/>
          </p:nvPr>
        </p:nvSpPr>
        <p:spPr>
          <a:xfrm>
            <a:off x="-2755276" y="1531782"/>
            <a:ext cx="3954369" cy="3954964"/>
          </a:xfrm>
          <a:custGeom>
            <a:avLst/>
            <a:gdLst>
              <a:gd name="connsiteX0" fmla="*/ 1976811 w 3953622"/>
              <a:gd name="connsiteY0" fmla="*/ 0 h 3953621"/>
              <a:gd name="connsiteX1" fmla="*/ 3953622 w 3953622"/>
              <a:gd name="connsiteY1" fmla="*/ 1976810 h 3953621"/>
              <a:gd name="connsiteX2" fmla="*/ 1976811 w 3953622"/>
              <a:gd name="connsiteY2" fmla="*/ 3953621 h 3953621"/>
              <a:gd name="connsiteX3" fmla="*/ 0 w 3953622"/>
              <a:gd name="connsiteY3" fmla="*/ 1976811 h 3953621"/>
            </a:gdLst>
            <a:ahLst/>
            <a:cxnLst>
              <a:cxn ang="0">
                <a:pos x="connsiteX0" y="connsiteY0"/>
              </a:cxn>
              <a:cxn ang="0">
                <a:pos x="connsiteX1" y="connsiteY1"/>
              </a:cxn>
              <a:cxn ang="0">
                <a:pos x="connsiteX2" y="connsiteY2"/>
              </a:cxn>
              <a:cxn ang="0">
                <a:pos x="connsiteX3" y="connsiteY3"/>
              </a:cxn>
            </a:cxnLst>
            <a:rect l="l" t="t" r="r" b="b"/>
            <a:pathLst>
              <a:path w="3953622" h="3953621">
                <a:moveTo>
                  <a:pt x="1976811" y="0"/>
                </a:moveTo>
                <a:lnTo>
                  <a:pt x="3953622" y="1976810"/>
                </a:lnTo>
                <a:lnTo>
                  <a:pt x="1976811" y="3953621"/>
                </a:lnTo>
                <a:lnTo>
                  <a:pt x="0" y="1976811"/>
                </a:lnTo>
                <a:close/>
              </a:path>
            </a:pathLst>
          </a:custGeom>
        </p:spPr>
        <p:txBody>
          <a:bodyPr wrap="square">
            <a:noAutofit/>
          </a:bodyPr>
          <a:lstStyle/>
          <a:p>
            <a:endParaRPr lang="en-US"/>
          </a:p>
        </p:txBody>
      </p:sp>
      <p:sp>
        <p:nvSpPr>
          <p:cNvPr id="24" name="Picture Placeholder 23"/>
          <p:cNvSpPr>
            <a:spLocks noGrp="1"/>
          </p:cNvSpPr>
          <p:nvPr>
            <p:ph type="pic" sz="quarter" idx="12"/>
          </p:nvPr>
        </p:nvSpPr>
        <p:spPr>
          <a:xfrm>
            <a:off x="683303" y="431270"/>
            <a:ext cx="6017519" cy="6018426"/>
          </a:xfrm>
          <a:custGeom>
            <a:avLst/>
            <a:gdLst>
              <a:gd name="connsiteX0" fmla="*/ 4039572 w 6016382"/>
              <a:gd name="connsiteY0" fmla="*/ 0 h 6016382"/>
              <a:gd name="connsiteX1" fmla="*/ 6016382 w 6016382"/>
              <a:gd name="connsiteY1" fmla="*/ 1976811 h 6016382"/>
              <a:gd name="connsiteX2" fmla="*/ 1976811 w 6016382"/>
              <a:gd name="connsiteY2" fmla="*/ 6016382 h 6016382"/>
              <a:gd name="connsiteX3" fmla="*/ 0 w 6016382"/>
              <a:gd name="connsiteY3" fmla="*/ 4039572 h 6016382"/>
            </a:gdLst>
            <a:ahLst/>
            <a:cxnLst>
              <a:cxn ang="0">
                <a:pos x="connsiteX0" y="connsiteY0"/>
              </a:cxn>
              <a:cxn ang="0">
                <a:pos x="connsiteX1" y="connsiteY1"/>
              </a:cxn>
              <a:cxn ang="0">
                <a:pos x="connsiteX2" y="connsiteY2"/>
              </a:cxn>
              <a:cxn ang="0">
                <a:pos x="connsiteX3" y="connsiteY3"/>
              </a:cxn>
            </a:cxnLst>
            <a:rect l="l" t="t" r="r" b="b"/>
            <a:pathLst>
              <a:path w="6016382" h="6016382">
                <a:moveTo>
                  <a:pt x="4039572" y="0"/>
                </a:moveTo>
                <a:lnTo>
                  <a:pt x="6016382" y="1976811"/>
                </a:lnTo>
                <a:lnTo>
                  <a:pt x="1976811" y="6016382"/>
                </a:lnTo>
                <a:lnTo>
                  <a:pt x="0" y="4039572"/>
                </a:lnTo>
                <a:close/>
              </a:path>
            </a:pathLst>
          </a:custGeom>
        </p:spPr>
        <p:txBody>
          <a:bodyPr wrap="square">
            <a:noAutofit/>
          </a:bodyPr>
          <a:lstStyle/>
          <a:p>
            <a:endParaRPr lang="en-US"/>
          </a:p>
        </p:txBody>
      </p:sp>
      <p:sp>
        <p:nvSpPr>
          <p:cNvPr id="25" name="Picture Placeholder 24"/>
          <p:cNvSpPr>
            <a:spLocks noGrp="1"/>
          </p:cNvSpPr>
          <p:nvPr>
            <p:ph type="pic" sz="quarter" idx="13"/>
          </p:nvPr>
        </p:nvSpPr>
        <p:spPr>
          <a:xfrm>
            <a:off x="4964340" y="-1786950"/>
            <a:ext cx="3954369" cy="3954964"/>
          </a:xfrm>
          <a:custGeom>
            <a:avLst/>
            <a:gdLst>
              <a:gd name="connsiteX0" fmla="*/ 1976812 w 3953622"/>
              <a:gd name="connsiteY0" fmla="*/ 0 h 3953621"/>
              <a:gd name="connsiteX1" fmla="*/ 3953622 w 3953622"/>
              <a:gd name="connsiteY1" fmla="*/ 1976810 h 3953621"/>
              <a:gd name="connsiteX2" fmla="*/ 1976811 w 3953622"/>
              <a:gd name="connsiteY2" fmla="*/ 3953621 h 3953621"/>
              <a:gd name="connsiteX3" fmla="*/ 0 w 3953622"/>
              <a:gd name="connsiteY3" fmla="*/ 1976811 h 3953621"/>
            </a:gdLst>
            <a:ahLst/>
            <a:cxnLst>
              <a:cxn ang="0">
                <a:pos x="connsiteX0" y="connsiteY0"/>
              </a:cxn>
              <a:cxn ang="0">
                <a:pos x="connsiteX1" y="connsiteY1"/>
              </a:cxn>
              <a:cxn ang="0">
                <a:pos x="connsiteX2" y="connsiteY2"/>
              </a:cxn>
              <a:cxn ang="0">
                <a:pos x="connsiteX3" y="connsiteY3"/>
              </a:cxn>
            </a:cxnLst>
            <a:rect l="l" t="t" r="r" b="b"/>
            <a:pathLst>
              <a:path w="3953622" h="3953621">
                <a:moveTo>
                  <a:pt x="1976812" y="0"/>
                </a:moveTo>
                <a:lnTo>
                  <a:pt x="3953622" y="1976810"/>
                </a:lnTo>
                <a:lnTo>
                  <a:pt x="1976811" y="3953621"/>
                </a:lnTo>
                <a:lnTo>
                  <a:pt x="0" y="1976811"/>
                </a:lnTo>
                <a:close/>
              </a:path>
            </a:pathLst>
          </a:custGeom>
        </p:spPr>
        <p:txBody>
          <a:bodyPr wrap="square">
            <a:noAutofit/>
          </a:bodyPr>
          <a:lstStyle/>
          <a:p>
            <a:endParaRPr lang="en-US"/>
          </a:p>
        </p:txBody>
      </p:sp>
      <p:sp>
        <p:nvSpPr>
          <p:cNvPr id="21" name="Picture Placeholder 20"/>
          <p:cNvSpPr>
            <a:spLocks noGrp="1"/>
          </p:cNvSpPr>
          <p:nvPr>
            <p:ph type="pic" sz="quarter" idx="14"/>
          </p:nvPr>
        </p:nvSpPr>
        <p:spPr>
          <a:xfrm>
            <a:off x="-554583" y="4712952"/>
            <a:ext cx="2974368" cy="2974818"/>
          </a:xfrm>
          <a:custGeom>
            <a:avLst/>
            <a:gdLst>
              <a:gd name="connsiteX0" fmla="*/ 996996 w 2973807"/>
              <a:gd name="connsiteY0" fmla="*/ 0 h 2973808"/>
              <a:gd name="connsiteX1" fmla="*/ 2973807 w 2973807"/>
              <a:gd name="connsiteY1" fmla="*/ 1976811 h 2973808"/>
              <a:gd name="connsiteX2" fmla="*/ 1976810 w 2973807"/>
              <a:gd name="connsiteY2" fmla="*/ 2973808 h 2973808"/>
              <a:gd name="connsiteX3" fmla="*/ 0 w 2973807"/>
              <a:gd name="connsiteY3" fmla="*/ 996997 h 2973808"/>
            </a:gdLst>
            <a:ahLst/>
            <a:cxnLst>
              <a:cxn ang="0">
                <a:pos x="connsiteX0" y="connsiteY0"/>
              </a:cxn>
              <a:cxn ang="0">
                <a:pos x="connsiteX1" y="connsiteY1"/>
              </a:cxn>
              <a:cxn ang="0">
                <a:pos x="connsiteX2" y="connsiteY2"/>
              </a:cxn>
              <a:cxn ang="0">
                <a:pos x="connsiteX3" y="connsiteY3"/>
              </a:cxn>
            </a:cxnLst>
            <a:rect l="l" t="t" r="r" b="b"/>
            <a:pathLst>
              <a:path w="2973807" h="2973808">
                <a:moveTo>
                  <a:pt x="996996" y="0"/>
                </a:moveTo>
                <a:lnTo>
                  <a:pt x="2973807" y="1976811"/>
                </a:lnTo>
                <a:lnTo>
                  <a:pt x="1976810" y="2973808"/>
                </a:lnTo>
                <a:lnTo>
                  <a:pt x="0" y="996997"/>
                </a:lnTo>
                <a:close/>
              </a:path>
            </a:pathLst>
          </a:custGeom>
        </p:spPr>
        <p:txBody>
          <a:bodyPr wrap="square">
            <a:noAutofit/>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1721094"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7" name="Picture Placeholder 15"/>
          <p:cNvSpPr>
            <a:spLocks noGrp="1"/>
          </p:cNvSpPr>
          <p:nvPr>
            <p:ph type="pic" sz="quarter" idx="11"/>
          </p:nvPr>
        </p:nvSpPr>
        <p:spPr>
          <a:xfrm>
            <a:off x="4927887"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8" name="Picture Placeholder 16"/>
          <p:cNvSpPr>
            <a:spLocks noGrp="1"/>
          </p:cNvSpPr>
          <p:nvPr>
            <p:ph type="pic" sz="quarter" idx="12"/>
          </p:nvPr>
        </p:nvSpPr>
        <p:spPr>
          <a:xfrm>
            <a:off x="8134681" y="2373617"/>
            <a:ext cx="2338527" cy="2338880"/>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46743" y="3694200"/>
            <a:ext cx="3109644" cy="5452959"/>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81888" y="2645126"/>
            <a:ext cx="5084491" cy="3212370"/>
          </a:xfrm>
          <a:custGeom>
            <a:avLst/>
            <a:gdLst>
              <a:gd name="connsiteX0" fmla="*/ 0 w 5083531"/>
              <a:gd name="connsiteY0" fmla="*/ 0 h 3211279"/>
              <a:gd name="connsiteX1" fmla="*/ 5083531 w 5083531"/>
              <a:gd name="connsiteY1" fmla="*/ 0 h 3211279"/>
              <a:gd name="connsiteX2" fmla="*/ 5083531 w 5083531"/>
              <a:gd name="connsiteY2" fmla="*/ 3211279 h 3211279"/>
              <a:gd name="connsiteX3" fmla="*/ 0 w 5083531"/>
              <a:gd name="connsiteY3" fmla="*/ 3211279 h 3211279"/>
            </a:gdLst>
            <a:ahLst/>
            <a:cxnLst>
              <a:cxn ang="0">
                <a:pos x="connsiteX0" y="connsiteY0"/>
              </a:cxn>
              <a:cxn ang="0">
                <a:pos x="connsiteX1" y="connsiteY1"/>
              </a:cxn>
              <a:cxn ang="0">
                <a:pos x="connsiteX2" y="connsiteY2"/>
              </a:cxn>
              <a:cxn ang="0">
                <a:pos x="connsiteX3" y="connsiteY3"/>
              </a:cxn>
            </a:cxnLst>
            <a:rect l="l" t="t" r="r" b="b"/>
            <a:pathLst>
              <a:path w="5083531" h="3211279">
                <a:moveTo>
                  <a:pt x="0" y="0"/>
                </a:moveTo>
                <a:lnTo>
                  <a:pt x="5083531" y="0"/>
                </a:lnTo>
                <a:lnTo>
                  <a:pt x="5083531" y="3211279"/>
                </a:lnTo>
                <a:lnTo>
                  <a:pt x="0" y="3211279"/>
                </a:lnTo>
                <a:close/>
              </a:path>
            </a:pathLst>
          </a:custGeom>
        </p:spPr>
        <p:txBody>
          <a:bodyPr wrap="square">
            <a:noAutofit/>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26319" y="1263837"/>
            <a:ext cx="3137571" cy="4332253"/>
          </a:xfrm>
          <a:custGeom>
            <a:avLst/>
            <a:gdLst>
              <a:gd name="connsiteX0" fmla="*/ 6596 w 3136979"/>
              <a:gd name="connsiteY0" fmla="*/ 0 h 4330782"/>
              <a:gd name="connsiteX1" fmla="*/ 3132582 w 3136979"/>
              <a:gd name="connsiteY1" fmla="*/ 0 h 4330782"/>
              <a:gd name="connsiteX2" fmla="*/ 3136979 w 3136979"/>
              <a:gd name="connsiteY2" fmla="*/ 4836 h 4330782"/>
              <a:gd name="connsiteX3" fmla="*/ 3134780 w 3136979"/>
              <a:gd name="connsiteY3" fmla="*/ 4325946 h 4330782"/>
              <a:gd name="connsiteX4" fmla="*/ 3130383 w 3136979"/>
              <a:gd name="connsiteY4" fmla="*/ 4330782 h 4330782"/>
              <a:gd name="connsiteX5" fmla="*/ 4397 w 3136979"/>
              <a:gd name="connsiteY5" fmla="*/ 4330782 h 4330782"/>
              <a:gd name="connsiteX6" fmla="*/ 0 w 3136979"/>
              <a:gd name="connsiteY6" fmla="*/ 4325946 h 4330782"/>
              <a:gd name="connsiteX7" fmla="*/ 2198 w 3136979"/>
              <a:gd name="connsiteY7" fmla="*/ 4836 h 4330782"/>
              <a:gd name="connsiteX8" fmla="*/ 6596 w 3136979"/>
              <a:gd name="connsiteY8" fmla="*/ 0 h 433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79" h="4330782">
                <a:moveTo>
                  <a:pt x="6596" y="0"/>
                </a:moveTo>
                <a:cubicBezTo>
                  <a:pt x="3132582" y="0"/>
                  <a:pt x="3132582" y="0"/>
                  <a:pt x="3132582" y="0"/>
                </a:cubicBezTo>
                <a:cubicBezTo>
                  <a:pt x="3134780" y="0"/>
                  <a:pt x="3136979" y="2418"/>
                  <a:pt x="3136979" y="4836"/>
                </a:cubicBezTo>
                <a:lnTo>
                  <a:pt x="3134780" y="4325946"/>
                </a:lnTo>
                <a:cubicBezTo>
                  <a:pt x="3134780" y="4328364"/>
                  <a:pt x="3132582" y="4330782"/>
                  <a:pt x="3130383" y="4330782"/>
                </a:cubicBezTo>
                <a:cubicBezTo>
                  <a:pt x="4397" y="4330782"/>
                  <a:pt x="4397" y="4330782"/>
                  <a:pt x="4397" y="4330782"/>
                </a:cubicBezTo>
                <a:cubicBezTo>
                  <a:pt x="2198" y="4330782"/>
                  <a:pt x="0" y="4328364"/>
                  <a:pt x="0" y="4325946"/>
                </a:cubicBezTo>
                <a:cubicBezTo>
                  <a:pt x="2198" y="4836"/>
                  <a:pt x="2198" y="4836"/>
                  <a:pt x="2198" y="4836"/>
                </a:cubicBezTo>
                <a:cubicBezTo>
                  <a:pt x="2198" y="2418"/>
                  <a:pt x="4397" y="0"/>
                  <a:pt x="6596" y="0"/>
                </a:cubicBezTo>
                <a:close/>
              </a:path>
            </a:pathLst>
          </a:custGeom>
        </p:spPr>
        <p:txBody>
          <a:bodyPr wrap="square">
            <a:noAutofit/>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30046" y="1263837"/>
            <a:ext cx="3137571" cy="4332253"/>
          </a:xfrm>
          <a:custGeom>
            <a:avLst/>
            <a:gdLst>
              <a:gd name="connsiteX0" fmla="*/ 6595 w 3136979"/>
              <a:gd name="connsiteY0" fmla="*/ 0 h 4330782"/>
              <a:gd name="connsiteX1" fmla="*/ 3132581 w 3136979"/>
              <a:gd name="connsiteY1" fmla="*/ 0 h 4330782"/>
              <a:gd name="connsiteX2" fmla="*/ 3136979 w 3136979"/>
              <a:gd name="connsiteY2" fmla="*/ 4836 h 4330782"/>
              <a:gd name="connsiteX3" fmla="*/ 3134780 w 3136979"/>
              <a:gd name="connsiteY3" fmla="*/ 4325946 h 4330782"/>
              <a:gd name="connsiteX4" fmla="*/ 3130383 w 3136979"/>
              <a:gd name="connsiteY4" fmla="*/ 4330782 h 4330782"/>
              <a:gd name="connsiteX5" fmla="*/ 4397 w 3136979"/>
              <a:gd name="connsiteY5" fmla="*/ 4330782 h 4330782"/>
              <a:gd name="connsiteX6" fmla="*/ 0 w 3136979"/>
              <a:gd name="connsiteY6" fmla="*/ 4325946 h 4330782"/>
              <a:gd name="connsiteX7" fmla="*/ 2198 w 3136979"/>
              <a:gd name="connsiteY7" fmla="*/ 4836 h 4330782"/>
              <a:gd name="connsiteX8" fmla="*/ 6595 w 3136979"/>
              <a:gd name="connsiteY8" fmla="*/ 0 h 433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79" h="4330782">
                <a:moveTo>
                  <a:pt x="6595" y="0"/>
                </a:moveTo>
                <a:cubicBezTo>
                  <a:pt x="3132581" y="0"/>
                  <a:pt x="3132581" y="0"/>
                  <a:pt x="3132581" y="0"/>
                </a:cubicBezTo>
                <a:cubicBezTo>
                  <a:pt x="3134780" y="0"/>
                  <a:pt x="3136979" y="2418"/>
                  <a:pt x="3136979" y="4836"/>
                </a:cubicBezTo>
                <a:lnTo>
                  <a:pt x="3134780" y="4325946"/>
                </a:lnTo>
                <a:cubicBezTo>
                  <a:pt x="3134780" y="4328364"/>
                  <a:pt x="3132581" y="4330782"/>
                  <a:pt x="3130383" y="4330782"/>
                </a:cubicBezTo>
                <a:cubicBezTo>
                  <a:pt x="4397" y="4330782"/>
                  <a:pt x="4397" y="4330782"/>
                  <a:pt x="4397" y="4330782"/>
                </a:cubicBezTo>
                <a:cubicBezTo>
                  <a:pt x="2198" y="4330782"/>
                  <a:pt x="0" y="4328364"/>
                  <a:pt x="0" y="4325946"/>
                </a:cubicBezTo>
                <a:cubicBezTo>
                  <a:pt x="2198" y="4836"/>
                  <a:pt x="2198" y="4836"/>
                  <a:pt x="2198" y="4836"/>
                </a:cubicBezTo>
                <a:cubicBezTo>
                  <a:pt x="2198" y="2418"/>
                  <a:pt x="4397" y="0"/>
                  <a:pt x="6595" y="0"/>
                </a:cubicBezTo>
                <a:close/>
              </a:path>
            </a:pathLst>
          </a:custGeom>
        </p:spPr>
        <p:txBody>
          <a:bodyPr wrap="square">
            <a:noAutofit/>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931553" y="2520849"/>
            <a:ext cx="4331600" cy="3138044"/>
          </a:xfrm>
          <a:custGeom>
            <a:avLst/>
            <a:gdLst>
              <a:gd name="connsiteX0" fmla="*/ 4836 w 4330782"/>
              <a:gd name="connsiteY0" fmla="*/ 0 h 3136979"/>
              <a:gd name="connsiteX1" fmla="*/ 4325946 w 4330782"/>
              <a:gd name="connsiteY1" fmla="*/ 2198 h 3136979"/>
              <a:gd name="connsiteX2" fmla="*/ 4330782 w 4330782"/>
              <a:gd name="connsiteY2" fmla="*/ 6596 h 3136979"/>
              <a:gd name="connsiteX3" fmla="*/ 4330782 w 4330782"/>
              <a:gd name="connsiteY3" fmla="*/ 3132582 h 3136979"/>
              <a:gd name="connsiteX4" fmla="*/ 4325946 w 4330782"/>
              <a:gd name="connsiteY4" fmla="*/ 3136979 h 3136979"/>
              <a:gd name="connsiteX5" fmla="*/ 4836 w 4330782"/>
              <a:gd name="connsiteY5" fmla="*/ 3134780 h 3136979"/>
              <a:gd name="connsiteX6" fmla="*/ 0 w 4330782"/>
              <a:gd name="connsiteY6" fmla="*/ 3130383 h 3136979"/>
              <a:gd name="connsiteX7" fmla="*/ 0 w 4330782"/>
              <a:gd name="connsiteY7" fmla="*/ 4397 h 3136979"/>
              <a:gd name="connsiteX8" fmla="*/ 4836 w 4330782"/>
              <a:gd name="connsiteY8" fmla="*/ 0 h 313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82" h="3136979">
                <a:moveTo>
                  <a:pt x="4836" y="0"/>
                </a:moveTo>
                <a:cubicBezTo>
                  <a:pt x="4325946" y="2198"/>
                  <a:pt x="4325946" y="2198"/>
                  <a:pt x="4325946" y="2198"/>
                </a:cubicBezTo>
                <a:cubicBezTo>
                  <a:pt x="4328364" y="2198"/>
                  <a:pt x="4330782" y="4397"/>
                  <a:pt x="4330782" y="6596"/>
                </a:cubicBezTo>
                <a:cubicBezTo>
                  <a:pt x="4330782" y="3132582"/>
                  <a:pt x="4330782" y="3132582"/>
                  <a:pt x="4330782" y="3132582"/>
                </a:cubicBezTo>
                <a:cubicBezTo>
                  <a:pt x="4330782" y="3134780"/>
                  <a:pt x="4328364" y="3136979"/>
                  <a:pt x="4325946" y="3136979"/>
                </a:cubicBezTo>
                <a:lnTo>
                  <a:pt x="4836" y="3134780"/>
                </a:lnTo>
                <a:cubicBezTo>
                  <a:pt x="2418" y="3134780"/>
                  <a:pt x="0" y="3132582"/>
                  <a:pt x="0" y="3130383"/>
                </a:cubicBezTo>
                <a:cubicBezTo>
                  <a:pt x="0" y="4397"/>
                  <a:pt x="0" y="4397"/>
                  <a:pt x="0" y="4397"/>
                </a:cubicBezTo>
                <a:cubicBezTo>
                  <a:pt x="0" y="2198"/>
                  <a:pt x="2418" y="0"/>
                  <a:pt x="4836" y="0"/>
                </a:cubicBezTo>
                <a:close/>
              </a:path>
            </a:pathLst>
          </a:custGeom>
        </p:spPr>
        <p:txBody>
          <a:bodyPr wrap="square">
            <a:noAutofit/>
          </a:bodyPr>
          <a:lstStyle/>
          <a:p>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Picture Placeholder 12"/>
          <p:cNvSpPr>
            <a:spLocks noGrp="1"/>
          </p:cNvSpPr>
          <p:nvPr>
            <p:ph type="pic" sz="quarter" idx="10"/>
          </p:nvPr>
        </p:nvSpPr>
        <p:spPr>
          <a:xfrm>
            <a:off x="1647772" y="2287307"/>
            <a:ext cx="2068402" cy="2399706"/>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7" name="Picture Placeholder 13"/>
          <p:cNvSpPr>
            <a:spLocks noGrp="1"/>
          </p:cNvSpPr>
          <p:nvPr>
            <p:ph type="pic" sz="quarter" idx="11"/>
          </p:nvPr>
        </p:nvSpPr>
        <p:spPr>
          <a:xfrm>
            <a:off x="4623029" y="1776921"/>
            <a:ext cx="2948243" cy="3420477"/>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8" name="Picture Placeholder 14"/>
          <p:cNvSpPr>
            <a:spLocks noGrp="1"/>
          </p:cNvSpPr>
          <p:nvPr>
            <p:ph type="pic" sz="quarter" idx="12"/>
          </p:nvPr>
        </p:nvSpPr>
        <p:spPr>
          <a:xfrm>
            <a:off x="8478125" y="2287307"/>
            <a:ext cx="2068402" cy="2399706"/>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35170" y="-462529"/>
            <a:ext cx="8345889" cy="7870360"/>
          </a:xfrm>
          <a:custGeom>
            <a:avLst/>
            <a:gdLst>
              <a:gd name="connsiteX0" fmla="*/ 960424 w 8344313"/>
              <a:gd name="connsiteY0" fmla="*/ 4679740 h 7867688"/>
              <a:gd name="connsiteX1" fmla="*/ 945543 w 8344313"/>
              <a:gd name="connsiteY1" fmla="*/ 4686114 h 7867688"/>
              <a:gd name="connsiteX2" fmla="*/ 945543 w 8344313"/>
              <a:gd name="connsiteY2" fmla="*/ 4718494 h 7867688"/>
              <a:gd name="connsiteX3" fmla="*/ 928267 w 8344313"/>
              <a:gd name="connsiteY3" fmla="*/ 4734683 h 7867688"/>
              <a:gd name="connsiteX4" fmla="*/ 945543 w 8344313"/>
              <a:gd name="connsiteY4" fmla="*/ 4718494 h 7867688"/>
              <a:gd name="connsiteX5" fmla="*/ 960660 w 8344313"/>
              <a:gd name="connsiteY5" fmla="*/ 4702304 h 7867688"/>
              <a:gd name="connsiteX6" fmla="*/ 960660 w 8344313"/>
              <a:gd name="connsiteY6" fmla="*/ 4686114 h 7867688"/>
              <a:gd name="connsiteX7" fmla="*/ 960424 w 8344313"/>
              <a:gd name="connsiteY7" fmla="*/ 4679740 h 7867688"/>
              <a:gd name="connsiteX8" fmla="*/ 7947148 w 8344313"/>
              <a:gd name="connsiteY8" fmla="*/ 110 h 7867688"/>
              <a:gd name="connsiteX9" fmla="*/ 8081748 w 8344313"/>
              <a:gd name="connsiteY9" fmla="*/ 6231 h 7867688"/>
              <a:gd name="connsiteX10" fmla="*/ 8145455 w 8344313"/>
              <a:gd name="connsiteY10" fmla="*/ 22421 h 7867688"/>
              <a:gd name="connsiteX11" fmla="*/ 8336574 w 8344313"/>
              <a:gd name="connsiteY11" fmla="*/ 595534 h 7867688"/>
              <a:gd name="connsiteX12" fmla="*/ 8049355 w 8344313"/>
              <a:gd name="connsiteY12" fmla="*/ 1153536 h 7867688"/>
              <a:gd name="connsiteX13" fmla="*/ 7730823 w 8344313"/>
              <a:gd name="connsiteY13" fmla="*/ 1471933 h 7867688"/>
              <a:gd name="connsiteX14" fmla="*/ 7539703 w 8344313"/>
              <a:gd name="connsiteY14" fmla="*/ 1535612 h 7867688"/>
              <a:gd name="connsiteX15" fmla="*/ 7030052 w 8344313"/>
              <a:gd name="connsiteY15" fmla="*/ 1566912 h 7867688"/>
              <a:gd name="connsiteX16" fmla="*/ 6265574 w 8344313"/>
              <a:gd name="connsiteY16" fmla="*/ 1646781 h 7867688"/>
              <a:gd name="connsiteX17" fmla="*/ 4815442 w 8344313"/>
              <a:gd name="connsiteY17" fmla="*/ 1901498 h 7867688"/>
              <a:gd name="connsiteX18" fmla="*/ 4019651 w 8344313"/>
              <a:gd name="connsiteY18" fmla="*/ 2108725 h 7867688"/>
              <a:gd name="connsiteX19" fmla="*/ 3923551 w 8344313"/>
              <a:gd name="connsiteY19" fmla="*/ 2140025 h 7867688"/>
              <a:gd name="connsiteX20" fmla="*/ 3892238 w 8344313"/>
              <a:gd name="connsiteY20" fmla="*/ 2172404 h 7867688"/>
              <a:gd name="connsiteX21" fmla="*/ 3923551 w 8344313"/>
              <a:gd name="connsiteY21" fmla="*/ 2203704 h 7867688"/>
              <a:gd name="connsiteX22" fmla="*/ 4162180 w 8344313"/>
              <a:gd name="connsiteY22" fmla="*/ 2314873 h 7867688"/>
              <a:gd name="connsiteX23" fmla="*/ 5102661 w 8344313"/>
              <a:gd name="connsiteY23" fmla="*/ 2649458 h 7867688"/>
              <a:gd name="connsiteX24" fmla="*/ 5803432 w 8344313"/>
              <a:gd name="connsiteY24" fmla="*/ 2999154 h 7867688"/>
              <a:gd name="connsiteX25" fmla="*/ 6344397 w 8344313"/>
              <a:gd name="connsiteY25" fmla="*/ 3428719 h 7867688"/>
              <a:gd name="connsiteX26" fmla="*/ 6726636 w 8344313"/>
              <a:gd name="connsiteY26" fmla="*/ 4049322 h 7867688"/>
              <a:gd name="connsiteX27" fmla="*/ 6775226 w 8344313"/>
              <a:gd name="connsiteY27" fmla="*/ 4558756 h 7867688"/>
              <a:gd name="connsiteX28" fmla="*/ 6392987 w 8344313"/>
              <a:gd name="connsiteY28" fmla="*/ 5482644 h 7867688"/>
              <a:gd name="connsiteX29" fmla="*/ 6073375 w 8344313"/>
              <a:gd name="connsiteY29" fmla="*/ 5928399 h 7867688"/>
              <a:gd name="connsiteX30" fmla="*/ 5516213 w 8344313"/>
              <a:gd name="connsiteY30" fmla="*/ 6533891 h 7867688"/>
              <a:gd name="connsiteX31" fmla="*/ 4831638 w 8344313"/>
              <a:gd name="connsiteY31" fmla="*/ 7059514 h 7867688"/>
              <a:gd name="connsiteX32" fmla="*/ 3668725 w 8344313"/>
              <a:gd name="connsiteY32" fmla="*/ 7584058 h 7867688"/>
              <a:gd name="connsiteX33" fmla="*/ 2793031 w 8344313"/>
              <a:gd name="connsiteY33" fmla="*/ 7791285 h 7867688"/>
              <a:gd name="connsiteX34" fmla="*/ 1455195 w 8344313"/>
              <a:gd name="connsiteY34" fmla="*/ 7854965 h 7867688"/>
              <a:gd name="connsiteX35" fmla="*/ 498518 w 8344313"/>
              <a:gd name="connsiteY35" fmla="*/ 7505269 h 7867688"/>
              <a:gd name="connsiteX36" fmla="*/ 36376 w 8344313"/>
              <a:gd name="connsiteY36" fmla="*/ 6724928 h 7867688"/>
              <a:gd name="connsiteX37" fmla="*/ 196182 w 8344313"/>
              <a:gd name="connsiteY37" fmla="*/ 5577623 h 7867688"/>
              <a:gd name="connsiteX38" fmla="*/ 594618 w 8344313"/>
              <a:gd name="connsiteY38" fmla="*/ 4989400 h 7867688"/>
              <a:gd name="connsiteX39" fmla="*/ 1136663 w 8344313"/>
              <a:gd name="connsiteY39" fmla="*/ 4288929 h 7867688"/>
              <a:gd name="connsiteX40" fmla="*/ 1215486 w 8344313"/>
              <a:gd name="connsiteY40" fmla="*/ 4209060 h 7867688"/>
              <a:gd name="connsiteX41" fmla="*/ 1231683 w 8344313"/>
              <a:gd name="connsiteY41" fmla="*/ 4225249 h 7867688"/>
              <a:gd name="connsiteX42" fmla="*/ 1055680 w 8344313"/>
              <a:gd name="connsiteY42" fmla="*/ 4511266 h 7867688"/>
              <a:gd name="connsiteX43" fmla="*/ 976857 w 8344313"/>
              <a:gd name="connsiteY43" fmla="*/ 4638625 h 7867688"/>
              <a:gd name="connsiteX44" fmla="*/ 976857 w 8344313"/>
              <a:gd name="connsiteY44" fmla="*/ 4654814 h 7867688"/>
              <a:gd name="connsiteX45" fmla="*/ 991973 w 8344313"/>
              <a:gd name="connsiteY45" fmla="*/ 4654814 h 7867688"/>
              <a:gd name="connsiteX46" fmla="*/ 1264076 w 8344313"/>
              <a:gd name="connsiteY46" fmla="*/ 4288929 h 7867688"/>
              <a:gd name="connsiteX47" fmla="*/ 1470312 w 8344313"/>
              <a:gd name="connsiteY47" fmla="*/ 4001832 h 7867688"/>
              <a:gd name="connsiteX48" fmla="*/ 1501625 w 8344313"/>
              <a:gd name="connsiteY48" fmla="*/ 3970532 h 7867688"/>
              <a:gd name="connsiteX49" fmla="*/ 1757531 w 8344313"/>
              <a:gd name="connsiteY49" fmla="*/ 3810795 h 7867688"/>
              <a:gd name="connsiteX50" fmla="*/ 1805041 w 8344313"/>
              <a:gd name="connsiteY50" fmla="*/ 3826985 h 7867688"/>
              <a:gd name="connsiteX51" fmla="*/ 1773727 w 8344313"/>
              <a:gd name="connsiteY51" fmla="*/ 3938153 h 7867688"/>
              <a:gd name="connsiteX52" fmla="*/ 1597725 w 8344313"/>
              <a:gd name="connsiteY52" fmla="*/ 4256549 h 7867688"/>
              <a:gd name="connsiteX53" fmla="*/ 1310506 w 8344313"/>
              <a:gd name="connsiteY53" fmla="*/ 5053079 h 7867688"/>
              <a:gd name="connsiteX54" fmla="*/ 1501625 w 8344313"/>
              <a:gd name="connsiteY54" fmla="*/ 5753551 h 7867688"/>
              <a:gd name="connsiteX55" fmla="*/ 1916257 w 8344313"/>
              <a:gd name="connsiteY55" fmla="*/ 6008267 h 7867688"/>
              <a:gd name="connsiteX56" fmla="*/ 2474499 w 8344313"/>
              <a:gd name="connsiteY56" fmla="*/ 6119436 h 7867688"/>
              <a:gd name="connsiteX57" fmla="*/ 2824344 w 8344313"/>
              <a:gd name="connsiteY57" fmla="*/ 6135626 h 7867688"/>
              <a:gd name="connsiteX58" fmla="*/ 3621215 w 8344313"/>
              <a:gd name="connsiteY58" fmla="*/ 6055757 h 7867688"/>
              <a:gd name="connsiteX59" fmla="*/ 4369496 w 8344313"/>
              <a:gd name="connsiteY59" fmla="*/ 5896019 h 7867688"/>
              <a:gd name="connsiteX60" fmla="*/ 5181484 w 8344313"/>
              <a:gd name="connsiteY60" fmla="*/ 5610003 h 7867688"/>
              <a:gd name="connsiteX61" fmla="*/ 5277584 w 8344313"/>
              <a:gd name="connsiteY61" fmla="*/ 5546323 h 7867688"/>
              <a:gd name="connsiteX62" fmla="*/ 5325094 w 8344313"/>
              <a:gd name="connsiteY62" fmla="*/ 5100569 h 7867688"/>
              <a:gd name="connsiteX63" fmla="*/ 5022758 w 8344313"/>
              <a:gd name="connsiteY63" fmla="*/ 4893342 h 7867688"/>
              <a:gd name="connsiteX64" fmla="*/ 4147064 w 8344313"/>
              <a:gd name="connsiteY64" fmla="*/ 4527456 h 7867688"/>
              <a:gd name="connsiteX65" fmla="*/ 3222780 w 8344313"/>
              <a:gd name="connsiteY65" fmla="*/ 4161570 h 7867688"/>
              <a:gd name="connsiteX66" fmla="*/ 2601912 w 8344313"/>
              <a:gd name="connsiteY66" fmla="*/ 3874474 h 7867688"/>
              <a:gd name="connsiteX67" fmla="*/ 2092260 w 8344313"/>
              <a:gd name="connsiteY67" fmla="*/ 3524778 h 7867688"/>
              <a:gd name="connsiteX68" fmla="*/ 1868747 w 8344313"/>
              <a:gd name="connsiteY68" fmla="*/ 3237682 h 7867688"/>
              <a:gd name="connsiteX69" fmla="*/ 1837434 w 8344313"/>
              <a:gd name="connsiteY69" fmla="*/ 2569589 h 7867688"/>
              <a:gd name="connsiteX70" fmla="*/ 2076063 w 8344313"/>
              <a:gd name="connsiteY70" fmla="*/ 2156214 h 7867688"/>
              <a:gd name="connsiteX71" fmla="*/ 2505812 w 8344313"/>
              <a:gd name="connsiteY71" fmla="*/ 1583101 h 7867688"/>
              <a:gd name="connsiteX72" fmla="*/ 2585715 w 8344313"/>
              <a:gd name="connsiteY72" fmla="*/ 1503232 h 7867688"/>
              <a:gd name="connsiteX73" fmla="*/ 2744441 w 8344313"/>
              <a:gd name="connsiteY73" fmla="*/ 1344574 h 7867688"/>
              <a:gd name="connsiteX74" fmla="*/ 3222780 w 8344313"/>
              <a:gd name="connsiteY74" fmla="*/ 977609 h 7867688"/>
              <a:gd name="connsiteX75" fmla="*/ 4305790 w 8344313"/>
              <a:gd name="connsiteY75" fmla="*/ 564234 h 7867688"/>
              <a:gd name="connsiteX76" fmla="*/ 5468703 w 8344313"/>
              <a:gd name="connsiteY76" fmla="*/ 293327 h 7867688"/>
              <a:gd name="connsiteX77" fmla="*/ 6201867 w 8344313"/>
              <a:gd name="connsiteY77" fmla="*/ 165969 h 7867688"/>
              <a:gd name="connsiteX78" fmla="*/ 6742833 w 8344313"/>
              <a:gd name="connsiteY78" fmla="*/ 102290 h 7867688"/>
              <a:gd name="connsiteX79" fmla="*/ 7108875 w 8344313"/>
              <a:gd name="connsiteY79" fmla="*/ 70990 h 7867688"/>
              <a:gd name="connsiteX80" fmla="*/ 7523507 w 8344313"/>
              <a:gd name="connsiteY80" fmla="*/ 22421 h 7867688"/>
              <a:gd name="connsiteX81" fmla="*/ 7947148 w 8344313"/>
              <a:gd name="connsiteY81" fmla="*/ 110 h 786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8344313" h="7867688">
                <a:moveTo>
                  <a:pt x="960424" y="4679740"/>
                </a:moveTo>
                <a:cubicBezTo>
                  <a:pt x="959715" y="4677615"/>
                  <a:pt x="956881" y="4686114"/>
                  <a:pt x="945543" y="4686114"/>
                </a:cubicBezTo>
                <a:cubicBezTo>
                  <a:pt x="945543" y="4702304"/>
                  <a:pt x="945543" y="4702304"/>
                  <a:pt x="945543" y="4718494"/>
                </a:cubicBezTo>
                <a:cubicBezTo>
                  <a:pt x="928267" y="4718494"/>
                  <a:pt x="928267" y="4718494"/>
                  <a:pt x="928267" y="4734683"/>
                </a:cubicBezTo>
                <a:cubicBezTo>
                  <a:pt x="945543" y="4734683"/>
                  <a:pt x="945543" y="4718494"/>
                  <a:pt x="945543" y="4718494"/>
                </a:cubicBezTo>
                <a:cubicBezTo>
                  <a:pt x="945543" y="4718494"/>
                  <a:pt x="945543" y="4702304"/>
                  <a:pt x="960660" y="4702304"/>
                </a:cubicBezTo>
                <a:cubicBezTo>
                  <a:pt x="960660" y="4686114"/>
                  <a:pt x="976857" y="4686114"/>
                  <a:pt x="960660" y="4686114"/>
                </a:cubicBezTo>
                <a:cubicBezTo>
                  <a:pt x="960660" y="4682337"/>
                  <a:pt x="960660" y="4680448"/>
                  <a:pt x="960424" y="4679740"/>
                </a:cubicBezTo>
                <a:close/>
                <a:moveTo>
                  <a:pt x="7947148" y="110"/>
                </a:moveTo>
                <a:cubicBezTo>
                  <a:pt x="7992802" y="565"/>
                  <a:pt x="8037748" y="2454"/>
                  <a:pt x="8081748" y="6231"/>
                </a:cubicBezTo>
                <a:cubicBezTo>
                  <a:pt x="8113062" y="6231"/>
                  <a:pt x="8128178" y="6231"/>
                  <a:pt x="8145455" y="22421"/>
                </a:cubicBezTo>
                <a:cubicBezTo>
                  <a:pt x="8304181" y="182159"/>
                  <a:pt x="8367887" y="373196"/>
                  <a:pt x="8336574" y="595534"/>
                </a:cubicBezTo>
                <a:cubicBezTo>
                  <a:pt x="8304181" y="818951"/>
                  <a:pt x="8176768" y="993799"/>
                  <a:pt x="8049355" y="1153536"/>
                </a:cubicBezTo>
                <a:cubicBezTo>
                  <a:pt x="7953256" y="1264705"/>
                  <a:pt x="7825843" y="1359684"/>
                  <a:pt x="7730823" y="1471933"/>
                </a:cubicBezTo>
                <a:cubicBezTo>
                  <a:pt x="7667116" y="1519422"/>
                  <a:pt x="7618527" y="1550722"/>
                  <a:pt x="7539703" y="1535612"/>
                </a:cubicBezTo>
                <a:cubicBezTo>
                  <a:pt x="7363701" y="1535612"/>
                  <a:pt x="7204974" y="1550722"/>
                  <a:pt x="7030052" y="1566912"/>
                </a:cubicBezTo>
                <a:cubicBezTo>
                  <a:pt x="6775226" y="1583101"/>
                  <a:pt x="6520400" y="1614401"/>
                  <a:pt x="6265574" y="1646781"/>
                </a:cubicBezTo>
                <a:cubicBezTo>
                  <a:pt x="5771039" y="1710460"/>
                  <a:pt x="5293780" y="1805439"/>
                  <a:pt x="4815442" y="1901498"/>
                </a:cubicBezTo>
                <a:cubicBezTo>
                  <a:pt x="4544419" y="1965177"/>
                  <a:pt x="4289593" y="2028856"/>
                  <a:pt x="4019651" y="2108725"/>
                </a:cubicBezTo>
                <a:cubicBezTo>
                  <a:pt x="3987257" y="2108725"/>
                  <a:pt x="3955944" y="2123835"/>
                  <a:pt x="3923551" y="2140025"/>
                </a:cubicBezTo>
                <a:cubicBezTo>
                  <a:pt x="3907354" y="2140025"/>
                  <a:pt x="3876041" y="2156214"/>
                  <a:pt x="3892238" y="2172404"/>
                </a:cubicBezTo>
                <a:cubicBezTo>
                  <a:pt x="3892238" y="2187514"/>
                  <a:pt x="3907354" y="2203704"/>
                  <a:pt x="3923551" y="2203704"/>
                </a:cubicBezTo>
                <a:cubicBezTo>
                  <a:pt x="4003454" y="2251194"/>
                  <a:pt x="4083357" y="2283573"/>
                  <a:pt x="4162180" y="2314873"/>
                </a:cubicBezTo>
                <a:cubicBezTo>
                  <a:pt x="4480713" y="2410931"/>
                  <a:pt x="4799245" y="2522100"/>
                  <a:pt x="5102661" y="2649458"/>
                </a:cubicBezTo>
                <a:cubicBezTo>
                  <a:pt x="5341290" y="2760627"/>
                  <a:pt x="5579919" y="2871796"/>
                  <a:pt x="5803432" y="2999154"/>
                </a:cubicBezTo>
                <a:cubicBezTo>
                  <a:pt x="5994551" y="3126513"/>
                  <a:pt x="6185671" y="3253871"/>
                  <a:pt x="6344397" y="3428719"/>
                </a:cubicBezTo>
                <a:cubicBezTo>
                  <a:pt x="6520400" y="3603567"/>
                  <a:pt x="6662929" y="3810795"/>
                  <a:pt x="6726636" y="4049322"/>
                </a:cubicBezTo>
                <a:cubicBezTo>
                  <a:pt x="6775226" y="4209060"/>
                  <a:pt x="6790342" y="4383908"/>
                  <a:pt x="6775226" y="4558756"/>
                </a:cubicBezTo>
                <a:cubicBezTo>
                  <a:pt x="6726636" y="4893342"/>
                  <a:pt x="6584106" y="5195548"/>
                  <a:pt x="6392987" y="5482644"/>
                </a:cubicBezTo>
                <a:cubicBezTo>
                  <a:pt x="6296887" y="5626192"/>
                  <a:pt x="6185671" y="5785930"/>
                  <a:pt x="6073375" y="5928399"/>
                </a:cubicBezTo>
                <a:cubicBezTo>
                  <a:pt x="5898452" y="6135626"/>
                  <a:pt x="5723529" y="6341774"/>
                  <a:pt x="5516213" y="6533891"/>
                </a:cubicBezTo>
                <a:cubicBezTo>
                  <a:pt x="5293780" y="6741118"/>
                  <a:pt x="5070268" y="6915966"/>
                  <a:pt x="4831638" y="7059514"/>
                </a:cubicBezTo>
                <a:cubicBezTo>
                  <a:pt x="4465596" y="7298041"/>
                  <a:pt x="4083357" y="7456700"/>
                  <a:pt x="3668725" y="7584058"/>
                </a:cubicBezTo>
                <a:cubicBezTo>
                  <a:pt x="3381506" y="7680117"/>
                  <a:pt x="3095367" y="7743796"/>
                  <a:pt x="2793031" y="7791285"/>
                </a:cubicBezTo>
                <a:cubicBezTo>
                  <a:pt x="2362203" y="7854965"/>
                  <a:pt x="1916257" y="7887344"/>
                  <a:pt x="1455195" y="7854965"/>
                </a:cubicBezTo>
                <a:cubicBezTo>
                  <a:pt x="1104269" y="7838775"/>
                  <a:pt x="785737" y="7743796"/>
                  <a:pt x="498518" y="7505269"/>
                </a:cubicBezTo>
                <a:cubicBezTo>
                  <a:pt x="259889" y="7314231"/>
                  <a:pt x="100083" y="7043325"/>
                  <a:pt x="36376" y="6724928"/>
                </a:cubicBezTo>
                <a:cubicBezTo>
                  <a:pt x="-42447" y="6326664"/>
                  <a:pt x="5063" y="5944588"/>
                  <a:pt x="196182" y="5577623"/>
                </a:cubicBezTo>
                <a:cubicBezTo>
                  <a:pt x="307399" y="5371475"/>
                  <a:pt x="451008" y="5180438"/>
                  <a:pt x="594618" y="4989400"/>
                </a:cubicBezTo>
                <a:cubicBezTo>
                  <a:pt x="769541" y="4749793"/>
                  <a:pt x="945543" y="4511266"/>
                  <a:pt x="1136663" y="4288929"/>
                </a:cubicBezTo>
                <a:cubicBezTo>
                  <a:pt x="1167976" y="4256549"/>
                  <a:pt x="1183093" y="4225249"/>
                  <a:pt x="1215486" y="4209060"/>
                </a:cubicBezTo>
                <a:cubicBezTo>
                  <a:pt x="1231683" y="4225249"/>
                  <a:pt x="1231683" y="4225249"/>
                  <a:pt x="1231683" y="4225249"/>
                </a:cubicBezTo>
                <a:cubicBezTo>
                  <a:pt x="1183093" y="4320229"/>
                  <a:pt x="1104269" y="4416287"/>
                  <a:pt x="1055680" y="4511266"/>
                </a:cubicBezTo>
                <a:cubicBezTo>
                  <a:pt x="1024367" y="4558756"/>
                  <a:pt x="991973" y="4591135"/>
                  <a:pt x="976857" y="4638625"/>
                </a:cubicBezTo>
                <a:cubicBezTo>
                  <a:pt x="976857" y="4654814"/>
                  <a:pt x="976857" y="4654814"/>
                  <a:pt x="976857" y="4654814"/>
                </a:cubicBezTo>
                <a:cubicBezTo>
                  <a:pt x="976857" y="4671004"/>
                  <a:pt x="991973" y="4654814"/>
                  <a:pt x="991973" y="4654814"/>
                </a:cubicBezTo>
                <a:cubicBezTo>
                  <a:pt x="1088073" y="4543645"/>
                  <a:pt x="1167976" y="4400097"/>
                  <a:pt x="1264076" y="4288929"/>
                </a:cubicBezTo>
                <a:cubicBezTo>
                  <a:pt x="1327782" y="4192870"/>
                  <a:pt x="1391488" y="4097891"/>
                  <a:pt x="1470312" y="4001832"/>
                </a:cubicBezTo>
                <a:cubicBezTo>
                  <a:pt x="1486508" y="3985643"/>
                  <a:pt x="1501625" y="3970532"/>
                  <a:pt x="1501625" y="3970532"/>
                </a:cubicBezTo>
                <a:cubicBezTo>
                  <a:pt x="1597725" y="3906853"/>
                  <a:pt x="1677628" y="3858285"/>
                  <a:pt x="1757531" y="3810795"/>
                </a:cubicBezTo>
                <a:cubicBezTo>
                  <a:pt x="1788844" y="3779495"/>
                  <a:pt x="1805041" y="3794605"/>
                  <a:pt x="1805041" y="3826985"/>
                </a:cubicBezTo>
                <a:cubicBezTo>
                  <a:pt x="1805041" y="3874474"/>
                  <a:pt x="1788844" y="3906853"/>
                  <a:pt x="1773727" y="3938153"/>
                </a:cubicBezTo>
                <a:cubicBezTo>
                  <a:pt x="1710021" y="4049322"/>
                  <a:pt x="1646314" y="4145380"/>
                  <a:pt x="1597725" y="4256549"/>
                </a:cubicBezTo>
                <a:cubicBezTo>
                  <a:pt x="1455195" y="4495077"/>
                  <a:pt x="1342899" y="4765983"/>
                  <a:pt x="1310506" y="5053079"/>
                </a:cubicBezTo>
                <a:cubicBezTo>
                  <a:pt x="1279192" y="5307796"/>
                  <a:pt x="1310506" y="5546323"/>
                  <a:pt x="1501625" y="5753551"/>
                </a:cubicBezTo>
                <a:cubicBezTo>
                  <a:pt x="1613921" y="5864719"/>
                  <a:pt x="1757531" y="5944588"/>
                  <a:pt x="1916257" y="6008267"/>
                </a:cubicBezTo>
                <a:cubicBezTo>
                  <a:pt x="2092260" y="6071947"/>
                  <a:pt x="2283379" y="6104326"/>
                  <a:pt x="2474499" y="6119436"/>
                </a:cubicBezTo>
                <a:cubicBezTo>
                  <a:pt x="2585715" y="6119436"/>
                  <a:pt x="2713128" y="6135626"/>
                  <a:pt x="2824344" y="6135626"/>
                </a:cubicBezTo>
                <a:cubicBezTo>
                  <a:pt x="3095367" y="6119436"/>
                  <a:pt x="3366389" y="6087057"/>
                  <a:pt x="3621215" y="6055757"/>
                </a:cubicBezTo>
                <a:cubicBezTo>
                  <a:pt x="3876041" y="6023378"/>
                  <a:pt x="4130867" y="5959699"/>
                  <a:pt x="4369496" y="5896019"/>
                </a:cubicBezTo>
                <a:cubicBezTo>
                  <a:pt x="4640519" y="5832340"/>
                  <a:pt x="4911541" y="5737361"/>
                  <a:pt x="5181484" y="5610003"/>
                </a:cubicBezTo>
                <a:cubicBezTo>
                  <a:pt x="5213877" y="5577623"/>
                  <a:pt x="5245191" y="5562513"/>
                  <a:pt x="5277584" y="5546323"/>
                </a:cubicBezTo>
                <a:cubicBezTo>
                  <a:pt x="5421193" y="5466454"/>
                  <a:pt x="5484900" y="5259227"/>
                  <a:pt x="5325094" y="5100569"/>
                </a:cubicBezTo>
                <a:cubicBezTo>
                  <a:pt x="5230074" y="5020700"/>
                  <a:pt x="5133974" y="4940831"/>
                  <a:pt x="5022758" y="4893342"/>
                </a:cubicBezTo>
                <a:cubicBezTo>
                  <a:pt x="4735539" y="4749793"/>
                  <a:pt x="4433203" y="4638625"/>
                  <a:pt x="4147064" y="4527456"/>
                </a:cubicBezTo>
                <a:cubicBezTo>
                  <a:pt x="3828531" y="4416287"/>
                  <a:pt x="3525116" y="4288929"/>
                  <a:pt x="3222780" y="4161570"/>
                </a:cubicBezTo>
                <a:cubicBezTo>
                  <a:pt x="3015464" y="4081701"/>
                  <a:pt x="2808148" y="3985643"/>
                  <a:pt x="2601912" y="3874474"/>
                </a:cubicBezTo>
                <a:cubicBezTo>
                  <a:pt x="2425909" y="3779495"/>
                  <a:pt x="2250986" y="3667247"/>
                  <a:pt x="2092260" y="3524778"/>
                </a:cubicBezTo>
                <a:cubicBezTo>
                  <a:pt x="1996160" y="3444909"/>
                  <a:pt x="1916257" y="3348851"/>
                  <a:pt x="1868747" y="3237682"/>
                </a:cubicBezTo>
                <a:cubicBezTo>
                  <a:pt x="1757531" y="3014265"/>
                  <a:pt x="1757531" y="2791927"/>
                  <a:pt x="1837434" y="2569589"/>
                </a:cubicBezTo>
                <a:cubicBezTo>
                  <a:pt x="1901140" y="2427121"/>
                  <a:pt x="1996160" y="2299763"/>
                  <a:pt x="2076063" y="2156214"/>
                </a:cubicBezTo>
                <a:cubicBezTo>
                  <a:pt x="2203476" y="1965177"/>
                  <a:pt x="2347086" y="1774139"/>
                  <a:pt x="2505812" y="1583101"/>
                </a:cubicBezTo>
                <a:cubicBezTo>
                  <a:pt x="2522009" y="1550722"/>
                  <a:pt x="2553322" y="1519422"/>
                  <a:pt x="2585715" y="1503232"/>
                </a:cubicBezTo>
                <a:cubicBezTo>
                  <a:pt x="2649421" y="1471933"/>
                  <a:pt x="2696931" y="1408253"/>
                  <a:pt x="2744441" y="1344574"/>
                </a:cubicBezTo>
                <a:cubicBezTo>
                  <a:pt x="2871854" y="1201026"/>
                  <a:pt x="3047857" y="1089857"/>
                  <a:pt x="3222780" y="977609"/>
                </a:cubicBezTo>
                <a:cubicBezTo>
                  <a:pt x="3557508" y="786572"/>
                  <a:pt x="3939748" y="659213"/>
                  <a:pt x="4305790" y="564234"/>
                </a:cubicBezTo>
                <a:cubicBezTo>
                  <a:pt x="4688029" y="453065"/>
                  <a:pt x="5070268" y="357007"/>
                  <a:pt x="5468703" y="293327"/>
                </a:cubicBezTo>
                <a:cubicBezTo>
                  <a:pt x="5707332" y="245838"/>
                  <a:pt x="5962158" y="198348"/>
                  <a:pt x="6201867" y="165969"/>
                </a:cubicBezTo>
                <a:cubicBezTo>
                  <a:pt x="6392987" y="149779"/>
                  <a:pt x="6567910" y="118479"/>
                  <a:pt x="6742833" y="102290"/>
                </a:cubicBezTo>
                <a:cubicBezTo>
                  <a:pt x="6854049" y="86100"/>
                  <a:pt x="6981462" y="70990"/>
                  <a:pt x="7108875" y="70990"/>
                </a:cubicBezTo>
                <a:cubicBezTo>
                  <a:pt x="7236288" y="54800"/>
                  <a:pt x="7379897" y="38611"/>
                  <a:pt x="7523507" y="22421"/>
                </a:cubicBezTo>
                <a:cubicBezTo>
                  <a:pt x="7666846" y="10279"/>
                  <a:pt x="7810186" y="-1256"/>
                  <a:pt x="7947148" y="110"/>
                </a:cubicBezTo>
                <a:close/>
              </a:path>
            </a:pathLst>
          </a:custGeom>
        </p:spPr>
        <p:txBody>
          <a:bodyPr wrap="square">
            <a:noAutofit/>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46127" y="-581301"/>
            <a:ext cx="11607476" cy="7851131"/>
          </a:xfrm>
          <a:custGeom>
            <a:avLst/>
            <a:gdLst>
              <a:gd name="connsiteX0" fmla="*/ 11031143 w 11605284"/>
              <a:gd name="connsiteY0" fmla="*/ 27 h 7848466"/>
              <a:gd name="connsiteX1" fmla="*/ 11058132 w 11605284"/>
              <a:gd name="connsiteY1" fmla="*/ 38904 h 7848466"/>
              <a:gd name="connsiteX2" fmla="*/ 11105841 w 11605284"/>
              <a:gd name="connsiteY2" fmla="*/ 70345 h 7848466"/>
              <a:gd name="connsiteX3" fmla="*/ 11202343 w 11605284"/>
              <a:gd name="connsiteY3" fmla="*/ 22642 h 7848466"/>
              <a:gd name="connsiteX4" fmla="*/ 11250052 w 11605284"/>
              <a:gd name="connsiteY4" fmla="*/ 54082 h 7848466"/>
              <a:gd name="connsiteX5" fmla="*/ 11250052 w 11605284"/>
              <a:gd name="connsiteY5" fmla="*/ 70345 h 7848466"/>
              <a:gd name="connsiteX6" fmla="*/ 11410527 w 11605284"/>
              <a:gd name="connsiteY6" fmla="*/ 309944 h 7848466"/>
              <a:gd name="connsiteX7" fmla="*/ 11553654 w 11605284"/>
              <a:gd name="connsiteY7" fmla="*/ 390172 h 7848466"/>
              <a:gd name="connsiteX8" fmla="*/ 11602448 w 11605284"/>
              <a:gd name="connsiteY8" fmla="*/ 486663 h 7848466"/>
              <a:gd name="connsiteX9" fmla="*/ 11505945 w 11605284"/>
              <a:gd name="connsiteY9" fmla="*/ 837931 h 7848466"/>
              <a:gd name="connsiteX10" fmla="*/ 11074396 w 11605284"/>
              <a:gd name="connsiteY10" fmla="*/ 1398442 h 7848466"/>
              <a:gd name="connsiteX11" fmla="*/ 10066002 w 11605284"/>
              <a:gd name="connsiteY11" fmla="*/ 2389365 h 7848466"/>
              <a:gd name="connsiteX12" fmla="*/ 9347114 w 11605284"/>
              <a:gd name="connsiteY12" fmla="*/ 3076723 h 7848466"/>
              <a:gd name="connsiteX13" fmla="*/ 8802798 w 11605284"/>
              <a:gd name="connsiteY13" fmla="*/ 3637234 h 7848466"/>
              <a:gd name="connsiteX14" fmla="*/ 8227038 w 11605284"/>
              <a:gd name="connsiteY14" fmla="*/ 4276889 h 7848466"/>
              <a:gd name="connsiteX15" fmla="*/ 7779224 w 11605284"/>
              <a:gd name="connsiteY15" fmla="*/ 4804876 h 7848466"/>
              <a:gd name="connsiteX16" fmla="*/ 7379119 w 11605284"/>
              <a:gd name="connsiteY16" fmla="*/ 5332862 h 7848466"/>
              <a:gd name="connsiteX17" fmla="*/ 7106961 w 11605284"/>
              <a:gd name="connsiteY17" fmla="*/ 5700393 h 7848466"/>
              <a:gd name="connsiteX18" fmla="*/ 6867332 w 11605284"/>
              <a:gd name="connsiteY18" fmla="*/ 6036483 h 7848466"/>
              <a:gd name="connsiteX19" fmla="*/ 6178805 w 11605284"/>
              <a:gd name="connsiteY19" fmla="*/ 7091371 h 7848466"/>
              <a:gd name="connsiteX20" fmla="*/ 5843758 w 11605284"/>
              <a:gd name="connsiteY20" fmla="*/ 7651882 h 7848466"/>
              <a:gd name="connsiteX21" fmla="*/ 5699547 w 11605284"/>
              <a:gd name="connsiteY21" fmla="*/ 7763551 h 7848466"/>
              <a:gd name="connsiteX22" fmla="*/ 4805003 w 11605284"/>
              <a:gd name="connsiteY22" fmla="*/ 7843779 h 7848466"/>
              <a:gd name="connsiteX23" fmla="*/ 4644528 w 11605284"/>
              <a:gd name="connsiteY23" fmla="*/ 7843779 h 7848466"/>
              <a:gd name="connsiteX24" fmla="*/ 4181534 w 11605284"/>
              <a:gd name="connsiteY24" fmla="*/ 7699585 h 7848466"/>
              <a:gd name="connsiteX25" fmla="*/ 4101296 w 11605284"/>
              <a:gd name="connsiteY25" fmla="*/ 7396020 h 7848466"/>
              <a:gd name="connsiteX26" fmla="*/ 4181534 w 11605284"/>
              <a:gd name="connsiteY26" fmla="*/ 6851772 h 7848466"/>
              <a:gd name="connsiteX27" fmla="*/ 4468872 w 11605284"/>
              <a:gd name="connsiteY27" fmla="*/ 5716655 h 7848466"/>
              <a:gd name="connsiteX28" fmla="*/ 4613083 w 11605284"/>
              <a:gd name="connsiteY28" fmla="*/ 5252634 h 7848466"/>
              <a:gd name="connsiteX29" fmla="*/ 4836448 w 11605284"/>
              <a:gd name="connsiteY29" fmla="*/ 4565276 h 7848466"/>
              <a:gd name="connsiteX30" fmla="*/ 5124870 w 11605284"/>
              <a:gd name="connsiteY30" fmla="*/ 3733725 h 7848466"/>
              <a:gd name="connsiteX31" fmla="*/ 5316791 w 11605284"/>
              <a:gd name="connsiteY31" fmla="*/ 3173213 h 7848466"/>
              <a:gd name="connsiteX32" fmla="*/ 5316791 w 11605284"/>
              <a:gd name="connsiteY32" fmla="*/ 3156951 h 7848466"/>
              <a:gd name="connsiteX33" fmla="*/ 5333055 w 11605284"/>
              <a:gd name="connsiteY33" fmla="*/ 3140689 h 7848466"/>
              <a:gd name="connsiteX34" fmla="*/ 5333055 w 11605284"/>
              <a:gd name="connsiteY34" fmla="*/ 3125510 h 7848466"/>
              <a:gd name="connsiteX35" fmla="*/ 5316791 w 11605284"/>
              <a:gd name="connsiteY35" fmla="*/ 3156951 h 7848466"/>
              <a:gd name="connsiteX36" fmla="*/ 5172579 w 11605284"/>
              <a:gd name="connsiteY36" fmla="*/ 3284882 h 7848466"/>
              <a:gd name="connsiteX37" fmla="*/ 4485136 w 11605284"/>
              <a:gd name="connsiteY37" fmla="*/ 4021027 h 7848466"/>
              <a:gd name="connsiteX38" fmla="*/ 3684927 w 11605284"/>
              <a:gd name="connsiteY38" fmla="*/ 4916544 h 7848466"/>
              <a:gd name="connsiteX39" fmla="*/ 3173140 w 11605284"/>
              <a:gd name="connsiteY39" fmla="*/ 5475971 h 7848466"/>
              <a:gd name="connsiteX40" fmla="*/ 2325221 w 11605284"/>
              <a:gd name="connsiteY40" fmla="*/ 6515682 h 7848466"/>
              <a:gd name="connsiteX41" fmla="*/ 1813434 w 11605284"/>
              <a:gd name="connsiteY41" fmla="*/ 7171599 h 7848466"/>
              <a:gd name="connsiteX42" fmla="*/ 1478387 w 11605284"/>
              <a:gd name="connsiteY42" fmla="*/ 7667061 h 7848466"/>
              <a:gd name="connsiteX43" fmla="*/ 1398149 w 11605284"/>
              <a:gd name="connsiteY43" fmla="*/ 7715848 h 7848466"/>
              <a:gd name="connsiteX44" fmla="*/ 789859 w 11605284"/>
              <a:gd name="connsiteY44" fmla="*/ 7794992 h 7848466"/>
              <a:gd name="connsiteX45" fmla="*/ 486257 w 11605284"/>
              <a:gd name="connsiteY45" fmla="*/ 7699585 h 7848466"/>
              <a:gd name="connsiteX46" fmla="*/ 438548 w 11605284"/>
              <a:gd name="connsiteY46" fmla="*/ 7667061 h 7848466"/>
              <a:gd name="connsiteX47" fmla="*/ 374574 w 11605284"/>
              <a:gd name="connsiteY47" fmla="*/ 7667061 h 7848466"/>
              <a:gd name="connsiteX48" fmla="*/ 294337 w 11605284"/>
              <a:gd name="connsiteY48" fmla="*/ 7619358 h 7848466"/>
              <a:gd name="connsiteX49" fmla="*/ 294337 w 11605284"/>
              <a:gd name="connsiteY49" fmla="*/ 7475164 h 7848466"/>
              <a:gd name="connsiteX50" fmla="*/ 294337 w 11605284"/>
              <a:gd name="connsiteY50" fmla="*/ 7443723 h 7848466"/>
              <a:gd name="connsiteX51" fmla="*/ 261808 w 11605284"/>
              <a:gd name="connsiteY51" fmla="*/ 7475164 h 7848466"/>
              <a:gd name="connsiteX52" fmla="*/ 118681 w 11605284"/>
              <a:gd name="connsiteY52" fmla="*/ 7715848 h 7848466"/>
              <a:gd name="connsiteX53" fmla="*/ 38443 w 11605284"/>
              <a:gd name="connsiteY53" fmla="*/ 7763551 h 7848466"/>
              <a:gd name="connsiteX54" fmla="*/ 5914 w 11605284"/>
              <a:gd name="connsiteY54" fmla="*/ 7667061 h 7848466"/>
              <a:gd name="connsiteX55" fmla="*/ 294337 w 11605284"/>
              <a:gd name="connsiteY55" fmla="*/ 6899475 h 7848466"/>
              <a:gd name="connsiteX56" fmla="*/ 486257 w 11605284"/>
              <a:gd name="connsiteY56" fmla="*/ 6371488 h 7848466"/>
              <a:gd name="connsiteX57" fmla="*/ 806124 w 11605284"/>
              <a:gd name="connsiteY57" fmla="*/ 5492234 h 7848466"/>
              <a:gd name="connsiteX58" fmla="*/ 1078282 w 11605284"/>
              <a:gd name="connsiteY58" fmla="*/ 4692123 h 7848466"/>
              <a:gd name="connsiteX59" fmla="*/ 1478387 w 11605284"/>
              <a:gd name="connsiteY59" fmla="*/ 3445338 h 7848466"/>
              <a:gd name="connsiteX60" fmla="*/ 1829698 w 11605284"/>
              <a:gd name="connsiteY60" fmla="*/ 2149766 h 7848466"/>
              <a:gd name="connsiteX61" fmla="*/ 1957645 w 11605284"/>
              <a:gd name="connsiteY61" fmla="*/ 1446145 h 7848466"/>
              <a:gd name="connsiteX62" fmla="*/ 1973909 w 11605284"/>
              <a:gd name="connsiteY62" fmla="*/ 1126318 h 7848466"/>
              <a:gd name="connsiteX63" fmla="*/ 1926200 w 11605284"/>
              <a:gd name="connsiteY63" fmla="*/ 1029827 h 7848466"/>
              <a:gd name="connsiteX64" fmla="*/ 1877407 w 11605284"/>
              <a:gd name="connsiteY64" fmla="*/ 998387 h 7848466"/>
              <a:gd name="connsiteX65" fmla="*/ 1893672 w 11605284"/>
              <a:gd name="connsiteY65" fmla="*/ 710000 h 7848466"/>
              <a:gd name="connsiteX66" fmla="*/ 2405459 w 11605284"/>
              <a:gd name="connsiteY66" fmla="*/ 534366 h 7848466"/>
              <a:gd name="connsiteX67" fmla="*/ 3365060 w 11605284"/>
              <a:gd name="connsiteY67" fmla="*/ 422697 h 7848466"/>
              <a:gd name="connsiteX68" fmla="*/ 3829138 w 11605284"/>
              <a:gd name="connsiteY68" fmla="*/ 550628 h 7848466"/>
              <a:gd name="connsiteX69" fmla="*/ 4117561 w 11605284"/>
              <a:gd name="connsiteY69" fmla="*/ 965862 h 7848466"/>
              <a:gd name="connsiteX70" fmla="*/ 4101296 w 11605284"/>
              <a:gd name="connsiteY70" fmla="*/ 1605517 h 7848466"/>
              <a:gd name="connsiteX71" fmla="*/ 3829138 w 11605284"/>
              <a:gd name="connsiteY71" fmla="*/ 2421890 h 7848466"/>
              <a:gd name="connsiteX72" fmla="*/ 3573245 w 11605284"/>
              <a:gd name="connsiteY72" fmla="*/ 3029020 h 7848466"/>
              <a:gd name="connsiteX73" fmla="*/ 3348795 w 11605284"/>
              <a:gd name="connsiteY73" fmla="*/ 3524481 h 7848466"/>
              <a:gd name="connsiteX74" fmla="*/ 3125431 w 11605284"/>
              <a:gd name="connsiteY74" fmla="*/ 4004765 h 7848466"/>
              <a:gd name="connsiteX75" fmla="*/ 3045193 w 11605284"/>
              <a:gd name="connsiteY75" fmla="*/ 4196662 h 7848466"/>
              <a:gd name="connsiteX76" fmla="*/ 3045193 w 11605284"/>
              <a:gd name="connsiteY76" fmla="*/ 4212924 h 7848466"/>
              <a:gd name="connsiteX77" fmla="*/ 3061457 w 11605284"/>
              <a:gd name="connsiteY77" fmla="*/ 4212924 h 7848466"/>
              <a:gd name="connsiteX78" fmla="*/ 3173140 w 11605284"/>
              <a:gd name="connsiteY78" fmla="*/ 4100171 h 7848466"/>
              <a:gd name="connsiteX79" fmla="*/ 4212978 w 11605284"/>
              <a:gd name="connsiteY79" fmla="*/ 3092985 h 7848466"/>
              <a:gd name="connsiteX80" fmla="*/ 5141135 w 11605284"/>
              <a:gd name="connsiteY80" fmla="*/ 2229994 h 7848466"/>
              <a:gd name="connsiteX81" fmla="*/ 5812313 w 11605284"/>
              <a:gd name="connsiteY81" fmla="*/ 1654304 h 7848466"/>
              <a:gd name="connsiteX82" fmla="*/ 5891467 w 11605284"/>
              <a:gd name="connsiteY82" fmla="*/ 1493848 h 7848466"/>
              <a:gd name="connsiteX83" fmla="*/ 5891467 w 11605284"/>
              <a:gd name="connsiteY83" fmla="*/ 1462407 h 7848466"/>
              <a:gd name="connsiteX84" fmla="*/ 5891467 w 11605284"/>
              <a:gd name="connsiteY84" fmla="*/ 1334476 h 7848466"/>
              <a:gd name="connsiteX85" fmla="*/ 6099651 w 11605284"/>
              <a:gd name="connsiteY85" fmla="*/ 1237986 h 7848466"/>
              <a:gd name="connsiteX86" fmla="*/ 6611439 w 11605284"/>
              <a:gd name="connsiteY86" fmla="*/ 1141496 h 7848466"/>
              <a:gd name="connsiteX87" fmla="*/ 7075517 w 11605284"/>
              <a:gd name="connsiteY87" fmla="*/ 1157758 h 7848466"/>
              <a:gd name="connsiteX88" fmla="*/ 7251173 w 11605284"/>
              <a:gd name="connsiteY88" fmla="*/ 1477586 h 7848466"/>
              <a:gd name="connsiteX89" fmla="*/ 7042988 w 11605284"/>
              <a:gd name="connsiteY89" fmla="*/ 2181206 h 7848466"/>
              <a:gd name="connsiteX90" fmla="*/ 6803359 w 11605284"/>
              <a:gd name="connsiteY90" fmla="*/ 2884827 h 7848466"/>
              <a:gd name="connsiteX91" fmla="*/ 6611439 w 11605284"/>
              <a:gd name="connsiteY91" fmla="*/ 3460516 h 7848466"/>
              <a:gd name="connsiteX92" fmla="*/ 6388074 w 11605284"/>
              <a:gd name="connsiteY92" fmla="*/ 4084993 h 7848466"/>
              <a:gd name="connsiteX93" fmla="*/ 6275307 w 11605284"/>
              <a:gd name="connsiteY93" fmla="*/ 4421083 h 7848466"/>
              <a:gd name="connsiteX94" fmla="*/ 6260127 w 11605284"/>
              <a:gd name="connsiteY94" fmla="*/ 4501311 h 7848466"/>
              <a:gd name="connsiteX95" fmla="*/ 6355545 w 11605284"/>
              <a:gd name="connsiteY95" fmla="*/ 4421083 h 7848466"/>
              <a:gd name="connsiteX96" fmla="*/ 7426828 w 11605284"/>
              <a:gd name="connsiteY96" fmla="*/ 3301144 h 7848466"/>
              <a:gd name="connsiteX97" fmla="*/ 8387513 w 11605284"/>
              <a:gd name="connsiteY97" fmla="*/ 2357925 h 7848466"/>
              <a:gd name="connsiteX98" fmla="*/ 9186639 w 11605284"/>
              <a:gd name="connsiteY98" fmla="*/ 1605517 h 7848466"/>
              <a:gd name="connsiteX99" fmla="*/ 10050822 w 11605284"/>
              <a:gd name="connsiteY99" fmla="*/ 821668 h 7848466"/>
              <a:gd name="connsiteX100" fmla="*/ 10674291 w 11605284"/>
              <a:gd name="connsiteY100" fmla="*/ 294766 h 7848466"/>
              <a:gd name="connsiteX101" fmla="*/ 10977894 w 11605284"/>
              <a:gd name="connsiteY101" fmla="*/ 38904 h 7848466"/>
              <a:gd name="connsiteX102" fmla="*/ 11010423 w 11605284"/>
              <a:gd name="connsiteY102" fmla="*/ 6379 h 7848466"/>
              <a:gd name="connsiteX103" fmla="*/ 11031143 w 11605284"/>
              <a:gd name="connsiteY103" fmla="*/ 27 h 78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1605284" h="7848466">
                <a:moveTo>
                  <a:pt x="11031143" y="27"/>
                </a:moveTo>
                <a:cubicBezTo>
                  <a:pt x="11048983" y="-735"/>
                  <a:pt x="11058132" y="14511"/>
                  <a:pt x="11058132" y="38904"/>
                </a:cubicBezTo>
                <a:cubicBezTo>
                  <a:pt x="11041867" y="102870"/>
                  <a:pt x="11074396" y="86607"/>
                  <a:pt x="11105841" y="70345"/>
                </a:cubicBezTo>
                <a:cubicBezTo>
                  <a:pt x="11138369" y="54082"/>
                  <a:pt x="11169814" y="38904"/>
                  <a:pt x="11202343" y="22642"/>
                </a:cubicBezTo>
                <a:cubicBezTo>
                  <a:pt x="11233787" y="6379"/>
                  <a:pt x="11250052" y="22642"/>
                  <a:pt x="11250052" y="54082"/>
                </a:cubicBezTo>
                <a:lnTo>
                  <a:pt x="11250052" y="70345"/>
                </a:lnTo>
                <a:cubicBezTo>
                  <a:pt x="11233787" y="198276"/>
                  <a:pt x="11282581" y="278504"/>
                  <a:pt x="11410527" y="309944"/>
                </a:cubicBezTo>
                <a:cubicBezTo>
                  <a:pt x="11458236" y="326207"/>
                  <a:pt x="11505945" y="358732"/>
                  <a:pt x="11553654" y="390172"/>
                </a:cubicBezTo>
                <a:cubicBezTo>
                  <a:pt x="11586183" y="406435"/>
                  <a:pt x="11602448" y="437875"/>
                  <a:pt x="11602448" y="486663"/>
                </a:cubicBezTo>
                <a:cubicBezTo>
                  <a:pt x="11617628" y="614594"/>
                  <a:pt x="11569919" y="726262"/>
                  <a:pt x="11505945" y="837931"/>
                </a:cubicBezTo>
                <a:cubicBezTo>
                  <a:pt x="11394263" y="1046090"/>
                  <a:pt x="11233787" y="1221724"/>
                  <a:pt x="11074396" y="1398442"/>
                </a:cubicBezTo>
                <a:cubicBezTo>
                  <a:pt x="10754529" y="1749710"/>
                  <a:pt x="10418398" y="2069538"/>
                  <a:pt x="10066002" y="2389365"/>
                </a:cubicBezTo>
                <a:cubicBezTo>
                  <a:pt x="9826373" y="2613787"/>
                  <a:pt x="9586743" y="2837123"/>
                  <a:pt x="9347114" y="3076723"/>
                </a:cubicBezTo>
                <a:cubicBezTo>
                  <a:pt x="9170374" y="3253441"/>
                  <a:pt x="8978454" y="3445338"/>
                  <a:pt x="8802798" y="3637234"/>
                </a:cubicBezTo>
                <a:cubicBezTo>
                  <a:pt x="8610878" y="3844309"/>
                  <a:pt x="8418958" y="4053552"/>
                  <a:pt x="8227038" y="4276889"/>
                </a:cubicBezTo>
                <a:cubicBezTo>
                  <a:pt x="8082827" y="4452524"/>
                  <a:pt x="7923435" y="4629242"/>
                  <a:pt x="7779224" y="4804876"/>
                </a:cubicBezTo>
                <a:cubicBezTo>
                  <a:pt x="7651277" y="4980510"/>
                  <a:pt x="7507066" y="5156144"/>
                  <a:pt x="7379119" y="5332862"/>
                </a:cubicBezTo>
                <a:cubicBezTo>
                  <a:pt x="7283701" y="5460793"/>
                  <a:pt x="7187199" y="5572462"/>
                  <a:pt x="7106961" y="5700393"/>
                </a:cubicBezTo>
                <a:cubicBezTo>
                  <a:pt x="7027808" y="5812061"/>
                  <a:pt x="6947570" y="5923730"/>
                  <a:pt x="6867332" y="6036483"/>
                </a:cubicBezTo>
                <a:cubicBezTo>
                  <a:pt x="6627703" y="6387751"/>
                  <a:pt x="6403254" y="6740103"/>
                  <a:pt x="6178805" y="7091371"/>
                </a:cubicBezTo>
                <a:cubicBezTo>
                  <a:pt x="6050858" y="7283268"/>
                  <a:pt x="5940260" y="7459986"/>
                  <a:pt x="5843758" y="7651882"/>
                </a:cubicBezTo>
                <a:cubicBezTo>
                  <a:pt x="5812313" y="7715848"/>
                  <a:pt x="5763520" y="7747289"/>
                  <a:pt x="5699547" y="7763551"/>
                </a:cubicBezTo>
                <a:cubicBezTo>
                  <a:pt x="5397028" y="7827516"/>
                  <a:pt x="5108606" y="7858957"/>
                  <a:pt x="4805003" y="7843779"/>
                </a:cubicBezTo>
                <a:cubicBezTo>
                  <a:pt x="4757294" y="7827516"/>
                  <a:pt x="4693321" y="7843779"/>
                  <a:pt x="4644528" y="7843779"/>
                </a:cubicBezTo>
                <a:cubicBezTo>
                  <a:pt x="4468872" y="7858957"/>
                  <a:pt x="4309481" y="7843779"/>
                  <a:pt x="4181534" y="7699585"/>
                </a:cubicBezTo>
                <a:cubicBezTo>
                  <a:pt x="4101296" y="7603095"/>
                  <a:pt x="4068767" y="7507689"/>
                  <a:pt x="4101296" y="7396020"/>
                </a:cubicBezTo>
                <a:cubicBezTo>
                  <a:pt x="4132741" y="7219302"/>
                  <a:pt x="4149005" y="7043668"/>
                  <a:pt x="4181534" y="6851772"/>
                </a:cubicBezTo>
                <a:cubicBezTo>
                  <a:pt x="4260687" y="6484241"/>
                  <a:pt x="4357190" y="6100448"/>
                  <a:pt x="4468872" y="5716655"/>
                </a:cubicBezTo>
                <a:cubicBezTo>
                  <a:pt x="4516581" y="5556199"/>
                  <a:pt x="4549110" y="5396828"/>
                  <a:pt x="4613083" y="5252634"/>
                </a:cubicBezTo>
                <a:cubicBezTo>
                  <a:pt x="4677057" y="5013035"/>
                  <a:pt x="4757294" y="4788613"/>
                  <a:pt x="4836448" y="4565276"/>
                </a:cubicBezTo>
                <a:cubicBezTo>
                  <a:pt x="4932950" y="4276889"/>
                  <a:pt x="5028368" y="4004765"/>
                  <a:pt x="5124870" y="3733725"/>
                </a:cubicBezTo>
                <a:cubicBezTo>
                  <a:pt x="5188844" y="3541828"/>
                  <a:pt x="5252817" y="3365110"/>
                  <a:pt x="5316791" y="3173213"/>
                </a:cubicBezTo>
                <a:lnTo>
                  <a:pt x="5316791" y="3156951"/>
                </a:lnTo>
                <a:cubicBezTo>
                  <a:pt x="5333055" y="3156951"/>
                  <a:pt x="5333055" y="3140689"/>
                  <a:pt x="5333055" y="3140689"/>
                </a:cubicBezTo>
                <a:lnTo>
                  <a:pt x="5333055" y="3125510"/>
                </a:lnTo>
                <a:cubicBezTo>
                  <a:pt x="5333055" y="3140689"/>
                  <a:pt x="5316791" y="3140689"/>
                  <a:pt x="5316791" y="3156951"/>
                </a:cubicBezTo>
                <a:cubicBezTo>
                  <a:pt x="5252817" y="3173213"/>
                  <a:pt x="5220288" y="3237179"/>
                  <a:pt x="5172579" y="3284882"/>
                </a:cubicBezTo>
                <a:cubicBezTo>
                  <a:pt x="4932950" y="3524481"/>
                  <a:pt x="4708501" y="3780344"/>
                  <a:pt x="4485136" y="4021027"/>
                </a:cubicBezTo>
                <a:cubicBezTo>
                  <a:pt x="4212978" y="4324593"/>
                  <a:pt x="3940821" y="4612979"/>
                  <a:pt x="3684927" y="4916544"/>
                </a:cubicBezTo>
                <a:cubicBezTo>
                  <a:pt x="3509271" y="5108441"/>
                  <a:pt x="3348795" y="5284075"/>
                  <a:pt x="3173140" y="5475971"/>
                </a:cubicBezTo>
                <a:cubicBezTo>
                  <a:pt x="2885801" y="5828324"/>
                  <a:pt x="2597379" y="6164414"/>
                  <a:pt x="2325221" y="6515682"/>
                </a:cubicBezTo>
                <a:cubicBezTo>
                  <a:pt x="2149565" y="6723841"/>
                  <a:pt x="1973909" y="6948262"/>
                  <a:pt x="1813434" y="7171599"/>
                </a:cubicBezTo>
                <a:cubicBezTo>
                  <a:pt x="1701751" y="7332055"/>
                  <a:pt x="1590069" y="7491427"/>
                  <a:pt x="1478387" y="7667061"/>
                </a:cubicBezTo>
                <a:cubicBezTo>
                  <a:pt x="1445858" y="7699585"/>
                  <a:pt x="1429593" y="7715848"/>
                  <a:pt x="1398149" y="7715848"/>
                </a:cubicBezTo>
                <a:cubicBezTo>
                  <a:pt x="1189964" y="7763551"/>
                  <a:pt x="998044" y="7794992"/>
                  <a:pt x="789859" y="7794992"/>
                </a:cubicBezTo>
                <a:cubicBezTo>
                  <a:pt x="678177" y="7779813"/>
                  <a:pt x="581675" y="7763551"/>
                  <a:pt x="486257" y="7699585"/>
                </a:cubicBezTo>
                <a:cubicBezTo>
                  <a:pt x="469992" y="7699585"/>
                  <a:pt x="453728" y="7683323"/>
                  <a:pt x="438548" y="7667061"/>
                </a:cubicBezTo>
                <a:cubicBezTo>
                  <a:pt x="422283" y="7635620"/>
                  <a:pt x="406019" y="7635620"/>
                  <a:pt x="374574" y="7667061"/>
                </a:cubicBezTo>
                <a:cubicBezTo>
                  <a:pt x="325781" y="7683323"/>
                  <a:pt x="310601" y="7667061"/>
                  <a:pt x="294337" y="7619358"/>
                </a:cubicBezTo>
                <a:cubicBezTo>
                  <a:pt x="294337" y="7571654"/>
                  <a:pt x="294337" y="7523951"/>
                  <a:pt x="294337" y="7475164"/>
                </a:cubicBezTo>
                <a:cubicBezTo>
                  <a:pt x="294337" y="7475164"/>
                  <a:pt x="294337" y="7459986"/>
                  <a:pt x="294337" y="7443723"/>
                </a:cubicBezTo>
                <a:cubicBezTo>
                  <a:pt x="278072" y="7443723"/>
                  <a:pt x="278072" y="7459986"/>
                  <a:pt x="261808" y="7475164"/>
                </a:cubicBezTo>
                <a:cubicBezTo>
                  <a:pt x="214099" y="7555392"/>
                  <a:pt x="182654" y="7635620"/>
                  <a:pt x="118681" y="7715848"/>
                </a:cubicBezTo>
                <a:cubicBezTo>
                  <a:pt x="102416" y="7747289"/>
                  <a:pt x="86152" y="7794992"/>
                  <a:pt x="38443" y="7763551"/>
                </a:cubicBezTo>
                <a:cubicBezTo>
                  <a:pt x="5914" y="7747289"/>
                  <a:pt x="-9266" y="7699585"/>
                  <a:pt x="5914" y="7667061"/>
                </a:cubicBezTo>
                <a:cubicBezTo>
                  <a:pt x="102416" y="7411199"/>
                  <a:pt x="197834" y="7155337"/>
                  <a:pt x="294337" y="6899475"/>
                </a:cubicBezTo>
                <a:cubicBezTo>
                  <a:pt x="358310" y="6723841"/>
                  <a:pt x="422283" y="6548207"/>
                  <a:pt x="486257" y="6371488"/>
                </a:cubicBezTo>
                <a:cubicBezTo>
                  <a:pt x="581675" y="6084186"/>
                  <a:pt x="694441" y="5780621"/>
                  <a:pt x="806124" y="5492234"/>
                </a:cubicBezTo>
                <a:cubicBezTo>
                  <a:pt x="901542" y="5220109"/>
                  <a:pt x="981780" y="4964247"/>
                  <a:pt x="1078282" y="4692123"/>
                </a:cubicBezTo>
                <a:cubicBezTo>
                  <a:pt x="1222493" y="4276889"/>
                  <a:pt x="1350440" y="3861656"/>
                  <a:pt x="1478387" y="3445338"/>
                </a:cubicBezTo>
                <a:cubicBezTo>
                  <a:pt x="1606334" y="3012758"/>
                  <a:pt x="1718016" y="2581262"/>
                  <a:pt x="1829698" y="2149766"/>
                </a:cubicBezTo>
                <a:cubicBezTo>
                  <a:pt x="1877407" y="1925344"/>
                  <a:pt x="1926200" y="1685745"/>
                  <a:pt x="1957645" y="1446145"/>
                </a:cubicBezTo>
                <a:cubicBezTo>
                  <a:pt x="1973909" y="1334476"/>
                  <a:pt x="1957645" y="1237986"/>
                  <a:pt x="1973909" y="1126318"/>
                </a:cubicBezTo>
                <a:cubicBezTo>
                  <a:pt x="1990174" y="1077530"/>
                  <a:pt x="1973909" y="1046090"/>
                  <a:pt x="1926200" y="1029827"/>
                </a:cubicBezTo>
                <a:cubicBezTo>
                  <a:pt x="1909936" y="1013565"/>
                  <a:pt x="1893672" y="1013565"/>
                  <a:pt x="1877407" y="998387"/>
                </a:cubicBezTo>
                <a:cubicBezTo>
                  <a:pt x="1734280" y="918159"/>
                  <a:pt x="1734280" y="773965"/>
                  <a:pt x="1893672" y="710000"/>
                </a:cubicBezTo>
                <a:cubicBezTo>
                  <a:pt x="2054147" y="629772"/>
                  <a:pt x="2229803" y="582069"/>
                  <a:pt x="2405459" y="534366"/>
                </a:cubicBezTo>
                <a:cubicBezTo>
                  <a:pt x="2725326" y="454138"/>
                  <a:pt x="3045193" y="390172"/>
                  <a:pt x="3365060" y="422697"/>
                </a:cubicBezTo>
                <a:cubicBezTo>
                  <a:pt x="3525536" y="422697"/>
                  <a:pt x="3684927" y="454138"/>
                  <a:pt x="3829138" y="550628"/>
                </a:cubicBezTo>
                <a:cubicBezTo>
                  <a:pt x="3989614" y="646034"/>
                  <a:pt x="4085032" y="790228"/>
                  <a:pt x="4117561" y="965862"/>
                </a:cubicBezTo>
                <a:cubicBezTo>
                  <a:pt x="4165270" y="1190283"/>
                  <a:pt x="4149005" y="1398442"/>
                  <a:pt x="4101296" y="1605517"/>
                </a:cubicBezTo>
                <a:cubicBezTo>
                  <a:pt x="4037323" y="1893904"/>
                  <a:pt x="3925640" y="2166028"/>
                  <a:pt x="3829138" y="2421890"/>
                </a:cubicBezTo>
                <a:cubicBezTo>
                  <a:pt x="3748900" y="2628965"/>
                  <a:pt x="3653482" y="2820861"/>
                  <a:pt x="3573245" y="3029020"/>
                </a:cubicBezTo>
                <a:cubicBezTo>
                  <a:pt x="3509271" y="3189476"/>
                  <a:pt x="3429033" y="3365110"/>
                  <a:pt x="3348795" y="3524481"/>
                </a:cubicBezTo>
                <a:cubicBezTo>
                  <a:pt x="3284822" y="3684937"/>
                  <a:pt x="3205668" y="3844309"/>
                  <a:pt x="3125431" y="4004765"/>
                </a:cubicBezTo>
                <a:cubicBezTo>
                  <a:pt x="3109166" y="4068730"/>
                  <a:pt x="3045193" y="4132696"/>
                  <a:pt x="3045193" y="4196662"/>
                </a:cubicBezTo>
                <a:cubicBezTo>
                  <a:pt x="3045193" y="4212924"/>
                  <a:pt x="3028928" y="4212924"/>
                  <a:pt x="3045193" y="4212924"/>
                </a:cubicBezTo>
                <a:cubicBezTo>
                  <a:pt x="3045193" y="4212924"/>
                  <a:pt x="3045193" y="4212924"/>
                  <a:pt x="3061457" y="4212924"/>
                </a:cubicBezTo>
                <a:cubicBezTo>
                  <a:pt x="3109166" y="4181483"/>
                  <a:pt x="3141695" y="4132696"/>
                  <a:pt x="3173140" y="4100171"/>
                </a:cubicBezTo>
                <a:cubicBezTo>
                  <a:pt x="3509271" y="3748903"/>
                  <a:pt x="3861667" y="3412813"/>
                  <a:pt x="4212978" y="3092985"/>
                </a:cubicBezTo>
                <a:cubicBezTo>
                  <a:pt x="4516581" y="2789420"/>
                  <a:pt x="4821268" y="2501034"/>
                  <a:pt x="5141135" y="2229994"/>
                </a:cubicBezTo>
                <a:cubicBezTo>
                  <a:pt x="5364500" y="2038097"/>
                  <a:pt x="5588949" y="1846201"/>
                  <a:pt x="5812313" y="1654304"/>
                </a:cubicBezTo>
                <a:cubicBezTo>
                  <a:pt x="5876287" y="1621779"/>
                  <a:pt x="5891467" y="1557814"/>
                  <a:pt x="5891467" y="1493848"/>
                </a:cubicBezTo>
                <a:cubicBezTo>
                  <a:pt x="5891467" y="1477586"/>
                  <a:pt x="5891467" y="1477586"/>
                  <a:pt x="5891467" y="1462407"/>
                </a:cubicBezTo>
                <a:cubicBezTo>
                  <a:pt x="5843758" y="1413620"/>
                  <a:pt x="5858938" y="1365917"/>
                  <a:pt x="5891467" y="1334476"/>
                </a:cubicBezTo>
                <a:cubicBezTo>
                  <a:pt x="5955440" y="1270511"/>
                  <a:pt x="6019414" y="1254249"/>
                  <a:pt x="6099651" y="1237986"/>
                </a:cubicBezTo>
                <a:cubicBezTo>
                  <a:pt x="6260127" y="1190283"/>
                  <a:pt x="6435783" y="1157758"/>
                  <a:pt x="6611439" y="1141496"/>
                </a:cubicBezTo>
                <a:cubicBezTo>
                  <a:pt x="6755650" y="1126318"/>
                  <a:pt x="6915041" y="1126318"/>
                  <a:pt x="7075517" y="1157758"/>
                </a:cubicBezTo>
                <a:cubicBezTo>
                  <a:pt x="7219728" y="1206545"/>
                  <a:pt x="7283701" y="1349655"/>
                  <a:pt x="7251173" y="1477586"/>
                </a:cubicBezTo>
                <a:cubicBezTo>
                  <a:pt x="7187199" y="1718270"/>
                  <a:pt x="7123226" y="1957869"/>
                  <a:pt x="7042988" y="2181206"/>
                </a:cubicBezTo>
                <a:cubicBezTo>
                  <a:pt x="6963834" y="2421890"/>
                  <a:pt x="6883597" y="2661490"/>
                  <a:pt x="6803359" y="2884827"/>
                </a:cubicBezTo>
                <a:cubicBezTo>
                  <a:pt x="6739385" y="3076723"/>
                  <a:pt x="6675412" y="3268620"/>
                  <a:pt x="6611439" y="3460516"/>
                </a:cubicBezTo>
                <a:cubicBezTo>
                  <a:pt x="6531201" y="3669759"/>
                  <a:pt x="6467227" y="3876834"/>
                  <a:pt x="6388074" y="4084993"/>
                </a:cubicBezTo>
                <a:cubicBezTo>
                  <a:pt x="6355545" y="4196662"/>
                  <a:pt x="6324100" y="4309414"/>
                  <a:pt x="6275307" y="4421083"/>
                </a:cubicBezTo>
                <a:cubicBezTo>
                  <a:pt x="6275307" y="4437345"/>
                  <a:pt x="6260127" y="4468786"/>
                  <a:pt x="6260127" y="4501311"/>
                </a:cubicBezTo>
                <a:cubicBezTo>
                  <a:pt x="6306752" y="4485048"/>
                  <a:pt x="6324100" y="4452524"/>
                  <a:pt x="6355545" y="4421083"/>
                </a:cubicBezTo>
                <a:cubicBezTo>
                  <a:pt x="6707941" y="4053552"/>
                  <a:pt x="7059252" y="3669759"/>
                  <a:pt x="7426828" y="3301144"/>
                </a:cubicBezTo>
                <a:cubicBezTo>
                  <a:pt x="7746695" y="2981317"/>
                  <a:pt x="8066562" y="2677752"/>
                  <a:pt x="8387513" y="2357925"/>
                </a:cubicBezTo>
                <a:cubicBezTo>
                  <a:pt x="8643407" y="2102063"/>
                  <a:pt x="8914481" y="1861379"/>
                  <a:pt x="9186639" y="1605517"/>
                </a:cubicBezTo>
                <a:cubicBezTo>
                  <a:pt x="9475061" y="1349655"/>
                  <a:pt x="9762399" y="1077530"/>
                  <a:pt x="10050822" y="821668"/>
                </a:cubicBezTo>
                <a:cubicBezTo>
                  <a:pt x="10257922" y="646034"/>
                  <a:pt x="10466107" y="470400"/>
                  <a:pt x="10674291" y="294766"/>
                </a:cubicBezTo>
                <a:cubicBezTo>
                  <a:pt x="10769709" y="198276"/>
                  <a:pt x="10882476" y="118048"/>
                  <a:pt x="10977894" y="38904"/>
                </a:cubicBezTo>
                <a:cubicBezTo>
                  <a:pt x="10994158" y="22642"/>
                  <a:pt x="10994158" y="22642"/>
                  <a:pt x="11010423" y="6379"/>
                </a:cubicBezTo>
                <a:cubicBezTo>
                  <a:pt x="11018284" y="2314"/>
                  <a:pt x="11025196" y="281"/>
                  <a:pt x="11031143" y="27"/>
                </a:cubicBezTo>
                <a:close/>
              </a:path>
            </a:pathLst>
          </a:custGeom>
        </p:spPr>
        <p:txBody>
          <a:bodyPr wrap="square">
            <a:noAutofit/>
          </a:bodyPr>
          <a:lstStyle/>
          <a:p>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1504" y="-281919"/>
            <a:ext cx="7969178" cy="7473261"/>
          </a:xfrm>
          <a:custGeom>
            <a:avLst/>
            <a:gdLst>
              <a:gd name="connsiteX0" fmla="*/ 5261515 w 7967673"/>
              <a:gd name="connsiteY0" fmla="*/ 834474 h 7470724"/>
              <a:gd name="connsiteX1" fmla="*/ 5190087 w 7967673"/>
              <a:gd name="connsiteY1" fmla="*/ 858822 h 7470724"/>
              <a:gd name="connsiteX2" fmla="*/ 4962815 w 7967673"/>
              <a:gd name="connsiteY2" fmla="*/ 1073901 h 7470724"/>
              <a:gd name="connsiteX3" fmla="*/ 4555349 w 7967673"/>
              <a:gd name="connsiteY3" fmla="*/ 1361215 h 7470724"/>
              <a:gd name="connsiteX4" fmla="*/ 3729054 w 7967673"/>
              <a:gd name="connsiteY4" fmla="*/ 2079499 h 7470724"/>
              <a:gd name="connsiteX5" fmla="*/ 3453893 w 7967673"/>
              <a:gd name="connsiteY5" fmla="*/ 2366812 h 7470724"/>
              <a:gd name="connsiteX6" fmla="*/ 3202270 w 7967673"/>
              <a:gd name="connsiteY6" fmla="*/ 2666300 h 7470724"/>
              <a:gd name="connsiteX7" fmla="*/ 2699837 w 7967673"/>
              <a:gd name="connsiteY7" fmla="*/ 3373220 h 7470724"/>
              <a:gd name="connsiteX8" fmla="*/ 2340261 w 7967673"/>
              <a:gd name="connsiteY8" fmla="*/ 3995733 h 7470724"/>
              <a:gd name="connsiteX9" fmla="*/ 2065100 w 7967673"/>
              <a:gd name="connsiteY9" fmla="*/ 4641783 h 7470724"/>
              <a:gd name="connsiteX10" fmla="*/ 1957146 w 7967673"/>
              <a:gd name="connsiteY10" fmla="*/ 4953445 h 7470724"/>
              <a:gd name="connsiteX11" fmla="*/ 1884906 w 7967673"/>
              <a:gd name="connsiteY11" fmla="*/ 5396589 h 7470724"/>
              <a:gd name="connsiteX12" fmla="*/ 1921432 w 7967673"/>
              <a:gd name="connsiteY12" fmla="*/ 5946867 h 7470724"/>
              <a:gd name="connsiteX13" fmla="*/ 1957146 w 7967673"/>
              <a:gd name="connsiteY13" fmla="*/ 6054813 h 7470724"/>
              <a:gd name="connsiteX14" fmla="*/ 2232307 w 7967673"/>
              <a:gd name="connsiteY14" fmla="*/ 6425723 h 7470724"/>
              <a:gd name="connsiteX15" fmla="*/ 2423864 w 7967673"/>
              <a:gd name="connsiteY15" fmla="*/ 6461434 h 7470724"/>
              <a:gd name="connsiteX16" fmla="*/ 2556169 w 7967673"/>
              <a:gd name="connsiteY16" fmla="*/ 6425723 h 7470724"/>
              <a:gd name="connsiteX17" fmla="*/ 3094316 w 7967673"/>
              <a:gd name="connsiteY17" fmla="*/ 6150584 h 7470724"/>
              <a:gd name="connsiteX18" fmla="*/ 3824833 w 7967673"/>
              <a:gd name="connsiteY18" fmla="*/ 5599494 h 7470724"/>
              <a:gd name="connsiteX19" fmla="*/ 4638953 w 7967673"/>
              <a:gd name="connsiteY19" fmla="*/ 4761902 h 7470724"/>
              <a:gd name="connsiteX20" fmla="*/ 5069957 w 7967673"/>
              <a:gd name="connsiteY20" fmla="*/ 4210812 h 7470724"/>
              <a:gd name="connsiteX21" fmla="*/ 5369469 w 7967673"/>
              <a:gd name="connsiteY21" fmla="*/ 3767668 h 7470724"/>
              <a:gd name="connsiteX22" fmla="*/ 5740409 w 7967673"/>
              <a:gd name="connsiteY22" fmla="*/ 3109444 h 7470724"/>
              <a:gd name="connsiteX23" fmla="*/ 5979045 w 7967673"/>
              <a:gd name="connsiteY23" fmla="*/ 2607052 h 7470724"/>
              <a:gd name="connsiteX24" fmla="*/ 6122713 w 7967673"/>
              <a:gd name="connsiteY24" fmla="*/ 2163095 h 7470724"/>
              <a:gd name="connsiteX25" fmla="*/ 6183589 w 7967673"/>
              <a:gd name="connsiteY25" fmla="*/ 1696414 h 7470724"/>
              <a:gd name="connsiteX26" fmla="*/ 6135700 w 7967673"/>
              <a:gd name="connsiteY26" fmla="*/ 1373389 h 7470724"/>
              <a:gd name="connsiteX27" fmla="*/ 5992031 w 7967673"/>
              <a:gd name="connsiteY27" fmla="*/ 1109613 h 7470724"/>
              <a:gd name="connsiteX28" fmla="*/ 5261515 w 7967673"/>
              <a:gd name="connsiteY28" fmla="*/ 834474 h 7470724"/>
              <a:gd name="connsiteX29" fmla="*/ 4447699 w 7967673"/>
              <a:gd name="connsiteY29" fmla="*/ 331 h 7470724"/>
              <a:gd name="connsiteX30" fmla="*/ 4794796 w 7967673"/>
              <a:gd name="connsiteY30" fmla="*/ 56942 h 7470724"/>
              <a:gd name="connsiteX31" fmla="*/ 5237976 w 7967673"/>
              <a:gd name="connsiteY31" fmla="*/ 534986 h 7470724"/>
              <a:gd name="connsiteX32" fmla="*/ 5250151 w 7967673"/>
              <a:gd name="connsiteY32" fmla="*/ 714354 h 7470724"/>
              <a:gd name="connsiteX33" fmla="*/ 5309404 w 7967673"/>
              <a:gd name="connsiteY33" fmla="*/ 750877 h 7470724"/>
              <a:gd name="connsiteX34" fmla="*/ 5345930 w 7967673"/>
              <a:gd name="connsiteY34" fmla="*/ 738702 h 7470724"/>
              <a:gd name="connsiteX35" fmla="*/ 5513137 w 7967673"/>
              <a:gd name="connsiteY35" fmla="*/ 690817 h 7470724"/>
              <a:gd name="connsiteX36" fmla="*/ 6207128 w 7967673"/>
              <a:gd name="connsiteY36" fmla="*/ 858822 h 7470724"/>
              <a:gd name="connsiteX37" fmla="*/ 6410049 w 7967673"/>
              <a:gd name="connsiteY37" fmla="*/ 1061727 h 7470724"/>
              <a:gd name="connsiteX38" fmla="*/ 6423036 w 7967673"/>
              <a:gd name="connsiteY38" fmla="*/ 1086076 h 7470724"/>
              <a:gd name="connsiteX39" fmla="*/ 6423036 w 7967673"/>
              <a:gd name="connsiteY39" fmla="*/ 1061727 h 7470724"/>
              <a:gd name="connsiteX40" fmla="*/ 6327257 w 7967673"/>
              <a:gd name="connsiteY40" fmla="*/ 882359 h 7470724"/>
              <a:gd name="connsiteX41" fmla="*/ 5907616 w 7967673"/>
              <a:gd name="connsiteY41" fmla="*/ 666468 h 7470724"/>
              <a:gd name="connsiteX42" fmla="*/ 5716870 w 7967673"/>
              <a:gd name="connsiteY42" fmla="*/ 618583 h 7470724"/>
              <a:gd name="connsiteX43" fmla="*/ 5429534 w 7967673"/>
              <a:gd name="connsiteY43" fmla="*/ 570697 h 7470724"/>
              <a:gd name="connsiteX44" fmla="*/ 5405183 w 7967673"/>
              <a:gd name="connsiteY44" fmla="*/ 487100 h 7470724"/>
              <a:gd name="connsiteX45" fmla="*/ 5752584 w 7967673"/>
              <a:gd name="connsiteY45" fmla="*/ 272833 h 7470724"/>
              <a:gd name="connsiteX46" fmla="*/ 6111349 w 7967673"/>
              <a:gd name="connsiteY46" fmla="*/ 188424 h 7470724"/>
              <a:gd name="connsiteX47" fmla="*/ 6721736 w 7967673"/>
              <a:gd name="connsiteY47" fmla="*/ 177062 h 7470724"/>
              <a:gd name="connsiteX48" fmla="*/ 6973359 w 7967673"/>
              <a:gd name="connsiteY48" fmla="*/ 212773 h 7470724"/>
              <a:gd name="connsiteX49" fmla="*/ 7416539 w 7967673"/>
              <a:gd name="connsiteY49" fmla="*/ 392141 h 7470724"/>
              <a:gd name="connsiteX50" fmla="*/ 7691700 w 7967673"/>
              <a:gd name="connsiteY50" fmla="*/ 630757 h 7470724"/>
              <a:gd name="connsiteX51" fmla="*/ 7895433 w 7967673"/>
              <a:gd name="connsiteY51" fmla="*/ 990305 h 7470724"/>
              <a:gd name="connsiteX52" fmla="*/ 7967673 w 7967673"/>
              <a:gd name="connsiteY52" fmla="*/ 1456986 h 7470724"/>
              <a:gd name="connsiteX53" fmla="*/ 7931147 w 7967673"/>
              <a:gd name="connsiteY53" fmla="*/ 1852245 h 7470724"/>
              <a:gd name="connsiteX54" fmla="*/ 7895433 w 7967673"/>
              <a:gd name="connsiteY54" fmla="*/ 2067324 h 7470724"/>
              <a:gd name="connsiteX55" fmla="*/ 7823193 w 7967673"/>
              <a:gd name="connsiteY55" fmla="*/ 2318926 h 7470724"/>
              <a:gd name="connsiteX56" fmla="*/ 7608096 w 7967673"/>
              <a:gd name="connsiteY56" fmla="*/ 2870016 h 7470724"/>
              <a:gd name="connsiteX57" fmla="*/ 7260695 w 7967673"/>
              <a:gd name="connsiteY57" fmla="*/ 3516877 h 7470724"/>
              <a:gd name="connsiteX58" fmla="*/ 6985534 w 7967673"/>
              <a:gd name="connsiteY58" fmla="*/ 3959210 h 7470724"/>
              <a:gd name="connsiteX59" fmla="*/ 6698197 w 7967673"/>
              <a:gd name="connsiteY59" fmla="*/ 4366644 h 7470724"/>
              <a:gd name="connsiteX60" fmla="*/ 6482289 w 7967673"/>
              <a:gd name="connsiteY60" fmla="*/ 4653957 h 7470724"/>
              <a:gd name="connsiteX61" fmla="*/ 6111349 w 7967673"/>
              <a:gd name="connsiteY61" fmla="*/ 5084927 h 7470724"/>
              <a:gd name="connsiteX62" fmla="*/ 5633267 w 7967673"/>
              <a:gd name="connsiteY62" fmla="*/ 5588131 h 7470724"/>
              <a:gd name="connsiteX63" fmla="*/ 5142197 w 7967673"/>
              <a:gd name="connsiteY63" fmla="*/ 6019102 h 7470724"/>
              <a:gd name="connsiteX64" fmla="*/ 4686842 w 7967673"/>
              <a:gd name="connsiteY64" fmla="*/ 6377837 h 7470724"/>
              <a:gd name="connsiteX65" fmla="*/ 4243662 w 7967673"/>
              <a:gd name="connsiteY65" fmla="*/ 6677325 h 7470724"/>
              <a:gd name="connsiteX66" fmla="*/ 3753405 w 7967673"/>
              <a:gd name="connsiteY66" fmla="*/ 6964639 h 7470724"/>
              <a:gd name="connsiteX67" fmla="*/ 3154381 w 7967673"/>
              <a:gd name="connsiteY67" fmla="*/ 7251952 h 7470724"/>
              <a:gd name="connsiteX68" fmla="*/ 2651948 w 7967673"/>
              <a:gd name="connsiteY68" fmla="*/ 7419957 h 7470724"/>
              <a:gd name="connsiteX69" fmla="*/ 2148703 w 7967673"/>
              <a:gd name="connsiteY69" fmla="*/ 7467843 h 7470724"/>
              <a:gd name="connsiteX70" fmla="*/ 1645459 w 7967673"/>
              <a:gd name="connsiteY70" fmla="*/ 7431320 h 7470724"/>
              <a:gd name="connsiteX71" fmla="*/ 1370297 w 7967673"/>
              <a:gd name="connsiteY71" fmla="*/ 7383434 h 7470724"/>
              <a:gd name="connsiteX72" fmla="*/ 1059422 w 7967673"/>
              <a:gd name="connsiteY72" fmla="*/ 7287663 h 7470724"/>
              <a:gd name="connsiteX73" fmla="*/ 496113 w 7967673"/>
              <a:gd name="connsiteY73" fmla="*/ 6940290 h 7470724"/>
              <a:gd name="connsiteX74" fmla="*/ 100822 w 7967673"/>
              <a:gd name="connsiteY74" fmla="*/ 6329952 h 7470724"/>
              <a:gd name="connsiteX75" fmla="*/ 17219 w 7967673"/>
              <a:gd name="connsiteY75" fmla="*/ 6006927 h 7470724"/>
              <a:gd name="connsiteX76" fmla="*/ 17219 w 7967673"/>
              <a:gd name="connsiteY76" fmla="*/ 5946867 h 7470724"/>
              <a:gd name="connsiteX77" fmla="*/ 5043 w 7967673"/>
              <a:gd name="connsiteY77" fmla="*/ 5707439 h 7470724"/>
              <a:gd name="connsiteX78" fmla="*/ 29394 w 7967673"/>
              <a:gd name="connsiteY78" fmla="*/ 5252932 h 7470724"/>
              <a:gd name="connsiteX79" fmla="*/ 77283 w 7967673"/>
              <a:gd name="connsiteY79" fmla="*/ 5024867 h 7470724"/>
              <a:gd name="connsiteX80" fmla="*/ 148712 w 7967673"/>
              <a:gd name="connsiteY80" fmla="*/ 4701843 h 7470724"/>
              <a:gd name="connsiteX81" fmla="*/ 292380 w 7967673"/>
              <a:gd name="connsiteY81" fmla="*/ 4306584 h 7470724"/>
              <a:gd name="connsiteX82" fmla="*/ 531827 w 7967673"/>
              <a:gd name="connsiteY82" fmla="*/ 3815553 h 7470724"/>
              <a:gd name="connsiteX83" fmla="*/ 747735 w 7967673"/>
              <a:gd name="connsiteY83" fmla="*/ 3444643 h 7470724"/>
              <a:gd name="connsiteX84" fmla="*/ 927117 w 7967673"/>
              <a:gd name="connsiteY84" fmla="*/ 3145155 h 7470724"/>
              <a:gd name="connsiteX85" fmla="*/ 1226629 w 7967673"/>
              <a:gd name="connsiteY85" fmla="*/ 2702822 h 7470724"/>
              <a:gd name="connsiteX86" fmla="*/ 1526141 w 7967673"/>
              <a:gd name="connsiteY86" fmla="*/ 2295390 h 7470724"/>
              <a:gd name="connsiteX87" fmla="*/ 1741237 w 7967673"/>
              <a:gd name="connsiteY87" fmla="*/ 2008076 h 7470724"/>
              <a:gd name="connsiteX88" fmla="*/ 1980685 w 7967673"/>
              <a:gd name="connsiteY88" fmla="*/ 1744300 h 7470724"/>
              <a:gd name="connsiteX89" fmla="*/ 2747727 w 7967673"/>
              <a:gd name="connsiteY89" fmla="*/ 978130 h 7470724"/>
              <a:gd name="connsiteX90" fmla="*/ 3190095 w 7967673"/>
              <a:gd name="connsiteY90" fmla="*/ 618583 h 7470724"/>
              <a:gd name="connsiteX91" fmla="*/ 3716879 w 7967673"/>
              <a:gd name="connsiteY91" fmla="*/ 260658 h 7470724"/>
              <a:gd name="connsiteX92" fmla="*/ 4099994 w 7967673"/>
              <a:gd name="connsiteY92" fmla="*/ 69116 h 7470724"/>
              <a:gd name="connsiteX93" fmla="*/ 4447699 w 7967673"/>
              <a:gd name="connsiteY93" fmla="*/ 331 h 74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967673" h="7470724">
                <a:moveTo>
                  <a:pt x="5261515" y="834474"/>
                </a:moveTo>
                <a:cubicBezTo>
                  <a:pt x="5237976" y="834474"/>
                  <a:pt x="5202262" y="834474"/>
                  <a:pt x="5190087" y="858822"/>
                </a:cubicBezTo>
                <a:cubicBezTo>
                  <a:pt x="5130022" y="954593"/>
                  <a:pt x="5046419" y="1002479"/>
                  <a:pt x="4962815" y="1073901"/>
                </a:cubicBezTo>
                <a:cubicBezTo>
                  <a:pt x="4830510" y="1169673"/>
                  <a:pt x="4686842" y="1265444"/>
                  <a:pt x="4555349" y="1361215"/>
                </a:cubicBezTo>
                <a:cubicBezTo>
                  <a:pt x="4268013" y="1577106"/>
                  <a:pt x="3980676" y="1816534"/>
                  <a:pt x="3729054" y="2079499"/>
                </a:cubicBezTo>
                <a:cubicBezTo>
                  <a:pt x="3633275" y="2175270"/>
                  <a:pt x="3549671" y="2271041"/>
                  <a:pt x="3453893" y="2366812"/>
                </a:cubicBezTo>
                <a:cubicBezTo>
                  <a:pt x="3358114" y="2462583"/>
                  <a:pt x="3285874" y="2559166"/>
                  <a:pt x="3202270" y="2666300"/>
                </a:cubicBezTo>
                <a:cubicBezTo>
                  <a:pt x="3022888" y="2894365"/>
                  <a:pt x="2854869" y="3133793"/>
                  <a:pt x="2699837" y="3373220"/>
                </a:cubicBezTo>
                <a:cubicBezTo>
                  <a:pt x="2567533" y="3576125"/>
                  <a:pt x="2448215" y="3792017"/>
                  <a:pt x="2340261" y="3995733"/>
                </a:cubicBezTo>
                <a:cubicBezTo>
                  <a:pt x="2232307" y="4210812"/>
                  <a:pt x="2136528" y="4414529"/>
                  <a:pt x="2065100" y="4641783"/>
                </a:cubicBezTo>
                <a:cubicBezTo>
                  <a:pt x="2028574" y="4749728"/>
                  <a:pt x="1980685" y="4845499"/>
                  <a:pt x="1957146" y="4953445"/>
                </a:cubicBezTo>
                <a:cubicBezTo>
                  <a:pt x="1932795" y="5097101"/>
                  <a:pt x="1897081" y="5240758"/>
                  <a:pt x="1884906" y="5396589"/>
                </a:cubicBezTo>
                <a:cubicBezTo>
                  <a:pt x="1873542" y="5575957"/>
                  <a:pt x="1873542" y="5755325"/>
                  <a:pt x="1921432" y="5946867"/>
                </a:cubicBezTo>
                <a:cubicBezTo>
                  <a:pt x="1932795" y="5982579"/>
                  <a:pt x="1944970" y="6019102"/>
                  <a:pt x="1957146" y="6054813"/>
                </a:cubicBezTo>
                <a:cubicBezTo>
                  <a:pt x="2005035" y="6210644"/>
                  <a:pt x="2100814" y="6329952"/>
                  <a:pt x="2232307" y="6425723"/>
                </a:cubicBezTo>
                <a:cubicBezTo>
                  <a:pt x="2292371" y="6473609"/>
                  <a:pt x="2363800" y="6473609"/>
                  <a:pt x="2423864" y="6461434"/>
                </a:cubicBezTo>
                <a:cubicBezTo>
                  <a:pt x="2471754" y="6461434"/>
                  <a:pt x="2519644" y="6450072"/>
                  <a:pt x="2556169" y="6425723"/>
                </a:cubicBezTo>
                <a:cubicBezTo>
                  <a:pt x="2747727" y="6354301"/>
                  <a:pt x="2927109" y="6258529"/>
                  <a:pt x="3094316" y="6150584"/>
                </a:cubicBezTo>
                <a:cubicBezTo>
                  <a:pt x="3345939" y="5982579"/>
                  <a:pt x="3597561" y="5803211"/>
                  <a:pt x="3824833" y="5599494"/>
                </a:cubicBezTo>
                <a:cubicBezTo>
                  <a:pt x="4112169" y="5336529"/>
                  <a:pt x="4387330" y="5061390"/>
                  <a:pt x="4638953" y="4761902"/>
                </a:cubicBezTo>
                <a:cubicBezTo>
                  <a:pt x="4782621" y="4581723"/>
                  <a:pt x="4938464" y="4402355"/>
                  <a:pt x="5069957" y="4210812"/>
                </a:cubicBezTo>
                <a:cubicBezTo>
                  <a:pt x="5177912" y="4054981"/>
                  <a:pt x="5273690" y="3911325"/>
                  <a:pt x="5369469" y="3767668"/>
                </a:cubicBezTo>
                <a:cubicBezTo>
                  <a:pt x="5500962" y="3552588"/>
                  <a:pt x="5633267" y="3336698"/>
                  <a:pt x="5740409" y="3109444"/>
                </a:cubicBezTo>
                <a:cubicBezTo>
                  <a:pt x="5824824" y="2942250"/>
                  <a:pt x="5907616" y="2785608"/>
                  <a:pt x="5979045" y="2607052"/>
                </a:cubicBezTo>
                <a:cubicBezTo>
                  <a:pt x="6026934" y="2462583"/>
                  <a:pt x="6074823" y="2318926"/>
                  <a:pt x="6122713" y="2163095"/>
                </a:cubicBezTo>
                <a:cubicBezTo>
                  <a:pt x="6159239" y="2008076"/>
                  <a:pt x="6170602" y="1852245"/>
                  <a:pt x="6183589" y="1696414"/>
                </a:cubicBezTo>
                <a:cubicBezTo>
                  <a:pt x="6170602" y="1588468"/>
                  <a:pt x="6170602" y="1481335"/>
                  <a:pt x="6135700" y="1373389"/>
                </a:cubicBezTo>
                <a:cubicBezTo>
                  <a:pt x="6099174" y="1277618"/>
                  <a:pt x="6063460" y="1181847"/>
                  <a:pt x="5992031" y="1109613"/>
                </a:cubicBezTo>
                <a:cubicBezTo>
                  <a:pt x="5788299" y="906708"/>
                  <a:pt x="5537488" y="846648"/>
                  <a:pt x="5261515" y="834474"/>
                </a:cubicBezTo>
                <a:close/>
                <a:moveTo>
                  <a:pt x="4447699" y="331"/>
                </a:moveTo>
                <a:cubicBezTo>
                  <a:pt x="4564480" y="-2712"/>
                  <a:pt x="4681160" y="15143"/>
                  <a:pt x="4794796" y="56942"/>
                </a:cubicBezTo>
                <a:cubicBezTo>
                  <a:pt x="5010704" y="152713"/>
                  <a:pt x="5165736" y="308544"/>
                  <a:pt x="5237976" y="534986"/>
                </a:cubicBezTo>
                <a:cubicBezTo>
                  <a:pt x="5250151" y="595046"/>
                  <a:pt x="5250151" y="655106"/>
                  <a:pt x="5250151" y="714354"/>
                </a:cubicBezTo>
                <a:cubicBezTo>
                  <a:pt x="5250151" y="774414"/>
                  <a:pt x="5250151" y="774414"/>
                  <a:pt x="5309404" y="750877"/>
                </a:cubicBezTo>
                <a:cubicBezTo>
                  <a:pt x="5321580" y="750877"/>
                  <a:pt x="5333755" y="750877"/>
                  <a:pt x="5345930" y="738702"/>
                </a:cubicBezTo>
                <a:cubicBezTo>
                  <a:pt x="5381644" y="690817"/>
                  <a:pt x="5441709" y="690817"/>
                  <a:pt x="5513137" y="690817"/>
                </a:cubicBezTo>
                <a:cubicBezTo>
                  <a:pt x="5752584" y="690817"/>
                  <a:pt x="5992031" y="750877"/>
                  <a:pt x="6207128" y="858822"/>
                </a:cubicBezTo>
                <a:cubicBezTo>
                  <a:pt x="6290732" y="906708"/>
                  <a:pt x="6375147" y="965956"/>
                  <a:pt x="6410049" y="1061727"/>
                </a:cubicBezTo>
                <a:cubicBezTo>
                  <a:pt x="6410049" y="1073901"/>
                  <a:pt x="6410049" y="1086076"/>
                  <a:pt x="6423036" y="1086076"/>
                </a:cubicBezTo>
                <a:cubicBezTo>
                  <a:pt x="6423036" y="1086076"/>
                  <a:pt x="6423036" y="1073901"/>
                  <a:pt x="6423036" y="1061727"/>
                </a:cubicBezTo>
                <a:cubicBezTo>
                  <a:pt x="6410049" y="990305"/>
                  <a:pt x="6386510" y="930245"/>
                  <a:pt x="6327257" y="882359"/>
                </a:cubicBezTo>
                <a:cubicBezTo>
                  <a:pt x="6207128" y="774414"/>
                  <a:pt x="6063460" y="714354"/>
                  <a:pt x="5907616" y="666468"/>
                </a:cubicBezTo>
                <a:cubicBezTo>
                  <a:pt x="5848363" y="642931"/>
                  <a:pt x="5776935" y="630757"/>
                  <a:pt x="5716870" y="618583"/>
                </a:cubicBezTo>
                <a:cubicBezTo>
                  <a:pt x="5621091" y="607220"/>
                  <a:pt x="5525313" y="595046"/>
                  <a:pt x="5429534" y="570697"/>
                </a:cubicBezTo>
                <a:cubicBezTo>
                  <a:pt x="5357294" y="559335"/>
                  <a:pt x="5357294" y="547160"/>
                  <a:pt x="5405183" y="487100"/>
                </a:cubicBezTo>
                <a:cubicBezTo>
                  <a:pt x="5500962" y="379967"/>
                  <a:pt x="5621091" y="320718"/>
                  <a:pt x="5752584" y="272833"/>
                </a:cubicBezTo>
                <a:cubicBezTo>
                  <a:pt x="5872714" y="236310"/>
                  <a:pt x="5992031" y="200599"/>
                  <a:pt x="6111349" y="188424"/>
                </a:cubicBezTo>
                <a:cubicBezTo>
                  <a:pt x="6314270" y="164887"/>
                  <a:pt x="6518815" y="117002"/>
                  <a:pt x="6721736" y="177062"/>
                </a:cubicBezTo>
                <a:cubicBezTo>
                  <a:pt x="6806151" y="188424"/>
                  <a:pt x="6889755" y="188424"/>
                  <a:pt x="6973359" y="212773"/>
                </a:cubicBezTo>
                <a:cubicBezTo>
                  <a:pt x="7129202" y="248484"/>
                  <a:pt x="7272870" y="308544"/>
                  <a:pt x="7416539" y="392141"/>
                </a:cubicBezTo>
                <a:cubicBezTo>
                  <a:pt x="7524493" y="451389"/>
                  <a:pt x="7608096" y="534986"/>
                  <a:pt x="7691700" y="630757"/>
                </a:cubicBezTo>
                <a:cubicBezTo>
                  <a:pt x="7787479" y="738702"/>
                  <a:pt x="7847543" y="858822"/>
                  <a:pt x="7895433" y="990305"/>
                </a:cubicBezTo>
                <a:cubicBezTo>
                  <a:pt x="7955497" y="1146136"/>
                  <a:pt x="7967673" y="1301155"/>
                  <a:pt x="7967673" y="1456986"/>
                </a:cubicBezTo>
                <a:cubicBezTo>
                  <a:pt x="7967673" y="1588468"/>
                  <a:pt x="7967673" y="1720763"/>
                  <a:pt x="7931147" y="1852245"/>
                </a:cubicBezTo>
                <a:cubicBezTo>
                  <a:pt x="7919783" y="1923668"/>
                  <a:pt x="7907608" y="1995902"/>
                  <a:pt x="7895433" y="2067324"/>
                </a:cubicBezTo>
                <a:cubicBezTo>
                  <a:pt x="7871894" y="2151733"/>
                  <a:pt x="7847543" y="2235330"/>
                  <a:pt x="7823193" y="2318926"/>
                </a:cubicBezTo>
                <a:cubicBezTo>
                  <a:pt x="7763940" y="2511280"/>
                  <a:pt x="7691700" y="2689837"/>
                  <a:pt x="7608096" y="2870016"/>
                </a:cubicBezTo>
                <a:cubicBezTo>
                  <a:pt x="7500142" y="3085907"/>
                  <a:pt x="7392188" y="3313161"/>
                  <a:pt x="7260695" y="3516877"/>
                </a:cubicBezTo>
                <a:cubicBezTo>
                  <a:pt x="7164916" y="3671897"/>
                  <a:pt x="7081313" y="3815553"/>
                  <a:pt x="6985534" y="3959210"/>
                </a:cubicBezTo>
                <a:cubicBezTo>
                  <a:pt x="6889755" y="4102867"/>
                  <a:pt x="6806151" y="4235161"/>
                  <a:pt x="6698197" y="4366644"/>
                </a:cubicBezTo>
                <a:cubicBezTo>
                  <a:pt x="6625957" y="4462415"/>
                  <a:pt x="6554529" y="4558186"/>
                  <a:pt x="6482289" y="4653957"/>
                </a:cubicBezTo>
                <a:cubicBezTo>
                  <a:pt x="6362160" y="4797614"/>
                  <a:pt x="6242842" y="4941270"/>
                  <a:pt x="6111349" y="5084927"/>
                </a:cubicBezTo>
                <a:cubicBezTo>
                  <a:pt x="5967681" y="5252932"/>
                  <a:pt x="5800474" y="5420126"/>
                  <a:pt x="5633267" y="5588131"/>
                </a:cubicBezTo>
                <a:cubicBezTo>
                  <a:pt x="5477423" y="5731788"/>
                  <a:pt x="5309404" y="5875445"/>
                  <a:pt x="5142197" y="6019102"/>
                </a:cubicBezTo>
                <a:cubicBezTo>
                  <a:pt x="4998529" y="6138410"/>
                  <a:pt x="4842686" y="6258529"/>
                  <a:pt x="4686842" y="6377837"/>
                </a:cubicBezTo>
                <a:cubicBezTo>
                  <a:pt x="4543174" y="6485783"/>
                  <a:pt x="4399506" y="6581554"/>
                  <a:pt x="4243662" y="6677325"/>
                </a:cubicBezTo>
                <a:cubicBezTo>
                  <a:pt x="4088630" y="6785271"/>
                  <a:pt x="3920612" y="6881042"/>
                  <a:pt x="3753405" y="6964639"/>
                </a:cubicBezTo>
                <a:cubicBezTo>
                  <a:pt x="3561847" y="7072584"/>
                  <a:pt x="3358114" y="7168355"/>
                  <a:pt x="3154381" y="7251952"/>
                </a:cubicBezTo>
                <a:cubicBezTo>
                  <a:pt x="2987174" y="7324186"/>
                  <a:pt x="2819155" y="7372072"/>
                  <a:pt x="2651948" y="7419957"/>
                </a:cubicBezTo>
                <a:cubicBezTo>
                  <a:pt x="2496105" y="7455669"/>
                  <a:pt x="2352436" y="7479206"/>
                  <a:pt x="2148703" y="7467843"/>
                </a:cubicBezTo>
                <a:cubicBezTo>
                  <a:pt x="2017210" y="7443494"/>
                  <a:pt x="1825653" y="7467843"/>
                  <a:pt x="1645459" y="7431320"/>
                </a:cubicBezTo>
                <a:cubicBezTo>
                  <a:pt x="1549680" y="7419957"/>
                  <a:pt x="1453901" y="7407783"/>
                  <a:pt x="1370297" y="7383434"/>
                </a:cubicBezTo>
                <a:cubicBezTo>
                  <a:pt x="1262343" y="7372072"/>
                  <a:pt x="1155201" y="7324186"/>
                  <a:pt x="1059422" y="7287663"/>
                </a:cubicBezTo>
                <a:cubicBezTo>
                  <a:pt x="854877" y="7216241"/>
                  <a:pt x="663320" y="7096121"/>
                  <a:pt x="496113" y="6940290"/>
                </a:cubicBezTo>
                <a:cubicBezTo>
                  <a:pt x="316730" y="6773096"/>
                  <a:pt x="184426" y="6569380"/>
                  <a:pt x="100822" y="6329952"/>
                </a:cubicBezTo>
                <a:cubicBezTo>
                  <a:pt x="65108" y="6222006"/>
                  <a:pt x="52933" y="6114873"/>
                  <a:pt x="17219" y="6006927"/>
                </a:cubicBezTo>
                <a:cubicBezTo>
                  <a:pt x="5043" y="5982579"/>
                  <a:pt x="17219" y="5971216"/>
                  <a:pt x="17219" y="5946867"/>
                </a:cubicBezTo>
                <a:cubicBezTo>
                  <a:pt x="5043" y="5863271"/>
                  <a:pt x="-7132" y="5779674"/>
                  <a:pt x="5043" y="5707439"/>
                </a:cubicBezTo>
                <a:cubicBezTo>
                  <a:pt x="5043" y="5551608"/>
                  <a:pt x="-7132" y="5396589"/>
                  <a:pt x="29394" y="5252932"/>
                </a:cubicBezTo>
                <a:cubicBezTo>
                  <a:pt x="52933" y="5180698"/>
                  <a:pt x="52933" y="5097101"/>
                  <a:pt x="77283" y="5024867"/>
                </a:cubicBezTo>
                <a:cubicBezTo>
                  <a:pt x="88647" y="4917733"/>
                  <a:pt x="112997" y="4809788"/>
                  <a:pt x="148712" y="4701843"/>
                </a:cubicBezTo>
                <a:cubicBezTo>
                  <a:pt x="196601" y="4570360"/>
                  <a:pt x="244490" y="4438066"/>
                  <a:pt x="292380" y="4306584"/>
                </a:cubicBezTo>
                <a:cubicBezTo>
                  <a:pt x="364620" y="4139390"/>
                  <a:pt x="436048" y="3971385"/>
                  <a:pt x="531827" y="3815553"/>
                </a:cubicBezTo>
                <a:cubicBezTo>
                  <a:pt x="604067" y="3696245"/>
                  <a:pt x="676307" y="3564763"/>
                  <a:pt x="747735" y="3444643"/>
                </a:cubicBezTo>
                <a:cubicBezTo>
                  <a:pt x="806988" y="3336698"/>
                  <a:pt x="867864" y="3240927"/>
                  <a:pt x="927117" y="3145155"/>
                </a:cubicBezTo>
                <a:cubicBezTo>
                  <a:pt x="1022896" y="2990136"/>
                  <a:pt x="1118675" y="2846479"/>
                  <a:pt x="1226629" y="2702822"/>
                </a:cubicBezTo>
                <a:cubicBezTo>
                  <a:pt x="1322408" y="2570529"/>
                  <a:pt x="1418187" y="2426872"/>
                  <a:pt x="1526141" y="2295390"/>
                </a:cubicBezTo>
                <a:cubicBezTo>
                  <a:pt x="1597569" y="2199618"/>
                  <a:pt x="1669809" y="2103847"/>
                  <a:pt x="1741237" y="2008076"/>
                </a:cubicBezTo>
                <a:cubicBezTo>
                  <a:pt x="1813477" y="1923668"/>
                  <a:pt x="1897081" y="1827896"/>
                  <a:pt x="1980685" y="1744300"/>
                </a:cubicBezTo>
                <a:cubicBezTo>
                  <a:pt x="2220132" y="1481335"/>
                  <a:pt x="2471754" y="1217558"/>
                  <a:pt x="2747727" y="978130"/>
                </a:cubicBezTo>
                <a:cubicBezTo>
                  <a:pt x="2891395" y="858822"/>
                  <a:pt x="3035063" y="726528"/>
                  <a:pt x="3190095" y="618583"/>
                </a:cubicBezTo>
                <a:cubicBezTo>
                  <a:pt x="3358114" y="487100"/>
                  <a:pt x="3537496" y="368604"/>
                  <a:pt x="3716879" y="260658"/>
                </a:cubicBezTo>
                <a:cubicBezTo>
                  <a:pt x="3837008" y="188424"/>
                  <a:pt x="3968501" y="117002"/>
                  <a:pt x="4099994" y="69116"/>
                </a:cubicBezTo>
                <a:cubicBezTo>
                  <a:pt x="4214035" y="27318"/>
                  <a:pt x="4330918" y="3375"/>
                  <a:pt x="4447699" y="331"/>
                </a:cubicBezTo>
                <a:close/>
              </a:path>
            </a:pathLst>
          </a:custGeom>
        </p:spPr>
        <p:txBody>
          <a:bodyPr wrap="square">
            <a:noAutofit/>
          </a:bodyPr>
          <a:lstStyle/>
          <a:p>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4557" y="-549295"/>
            <a:ext cx="9354484" cy="8025417"/>
          </a:xfrm>
          <a:custGeom>
            <a:avLst/>
            <a:gdLst>
              <a:gd name="connsiteX0" fmla="*/ 4703967 w 9352717"/>
              <a:gd name="connsiteY0" fmla="*/ 1556 h 8022693"/>
              <a:gd name="connsiteX1" fmla="*/ 4931395 w 9352717"/>
              <a:gd name="connsiteY1" fmla="*/ 1556 h 8022693"/>
              <a:gd name="connsiteX2" fmla="*/ 5122403 w 9352717"/>
              <a:gd name="connsiteY2" fmla="*/ 1556 h 8022693"/>
              <a:gd name="connsiteX3" fmla="*/ 5599922 w 9352717"/>
              <a:gd name="connsiteY3" fmla="*/ 144791 h 8022693"/>
              <a:gd name="connsiteX4" fmla="*/ 5647674 w 9352717"/>
              <a:gd name="connsiteY4" fmla="*/ 169068 h 8022693"/>
              <a:gd name="connsiteX5" fmla="*/ 6280589 w 9352717"/>
              <a:gd name="connsiteY5" fmla="*/ 192536 h 8022693"/>
              <a:gd name="connsiteX6" fmla="*/ 7151454 w 9352717"/>
              <a:gd name="connsiteY6" fmla="*/ 240281 h 8022693"/>
              <a:gd name="connsiteX7" fmla="*/ 7653254 w 9352717"/>
              <a:gd name="connsiteY7" fmla="*/ 263749 h 8022693"/>
              <a:gd name="connsiteX8" fmla="*/ 8321780 w 9352717"/>
              <a:gd name="connsiteY8" fmla="*/ 312303 h 8022693"/>
              <a:gd name="connsiteX9" fmla="*/ 8668183 w 9352717"/>
              <a:gd name="connsiteY9" fmla="*/ 323632 h 8022693"/>
              <a:gd name="connsiteX10" fmla="*/ 9313239 w 9352717"/>
              <a:gd name="connsiteY10" fmla="*/ 371377 h 8022693"/>
              <a:gd name="connsiteX11" fmla="*/ 9336710 w 9352717"/>
              <a:gd name="connsiteY11" fmla="*/ 431260 h 8022693"/>
              <a:gd name="connsiteX12" fmla="*/ 9002447 w 9352717"/>
              <a:gd name="connsiteY12" fmla="*/ 789751 h 8022693"/>
              <a:gd name="connsiteX13" fmla="*/ 7879873 w 9352717"/>
              <a:gd name="connsiteY13" fmla="*/ 1517254 h 8022693"/>
              <a:gd name="connsiteX14" fmla="*/ 7486527 w 9352717"/>
              <a:gd name="connsiteY14" fmla="*/ 1684765 h 8022693"/>
              <a:gd name="connsiteX15" fmla="*/ 7115842 w 9352717"/>
              <a:gd name="connsiteY15" fmla="*/ 1792394 h 8022693"/>
              <a:gd name="connsiteX16" fmla="*/ 6889223 w 9352717"/>
              <a:gd name="connsiteY16" fmla="*/ 1815861 h 8022693"/>
              <a:gd name="connsiteX17" fmla="*/ 6316200 w 9352717"/>
              <a:gd name="connsiteY17" fmla="*/ 1851468 h 8022693"/>
              <a:gd name="connsiteX18" fmla="*/ 5384634 w 9352717"/>
              <a:gd name="connsiteY18" fmla="*/ 1887883 h 8022693"/>
              <a:gd name="connsiteX19" fmla="*/ 5205766 w 9352717"/>
              <a:gd name="connsiteY19" fmla="*/ 1994702 h 8022693"/>
              <a:gd name="connsiteX20" fmla="*/ 4811611 w 9352717"/>
              <a:gd name="connsiteY20" fmla="*/ 2616195 h 8022693"/>
              <a:gd name="connsiteX21" fmla="*/ 4417455 w 9352717"/>
              <a:gd name="connsiteY21" fmla="*/ 3260346 h 8022693"/>
              <a:gd name="connsiteX22" fmla="*/ 4071861 w 9352717"/>
              <a:gd name="connsiteY22" fmla="*/ 3773400 h 8022693"/>
              <a:gd name="connsiteX23" fmla="*/ 3761069 w 9352717"/>
              <a:gd name="connsiteY23" fmla="*/ 4250849 h 8022693"/>
              <a:gd name="connsiteX24" fmla="*/ 3474558 w 9352717"/>
              <a:gd name="connsiteY24" fmla="*/ 4679744 h 8022693"/>
              <a:gd name="connsiteX25" fmla="*/ 3175906 w 9352717"/>
              <a:gd name="connsiteY25" fmla="*/ 5133724 h 8022693"/>
              <a:gd name="connsiteX26" fmla="*/ 2937147 w 9352717"/>
              <a:gd name="connsiteY26" fmla="*/ 5480077 h 8022693"/>
              <a:gd name="connsiteX27" fmla="*/ 2721858 w 9352717"/>
              <a:gd name="connsiteY27" fmla="*/ 5802152 h 8022693"/>
              <a:gd name="connsiteX28" fmla="*/ 2530850 w 9352717"/>
              <a:gd name="connsiteY28" fmla="*/ 6065154 h 8022693"/>
              <a:gd name="connsiteX29" fmla="*/ 2233008 w 9352717"/>
              <a:gd name="connsiteY29" fmla="*/ 6494858 h 8022693"/>
              <a:gd name="connsiteX30" fmla="*/ 1922216 w 9352717"/>
              <a:gd name="connsiteY30" fmla="*/ 6805604 h 8022693"/>
              <a:gd name="connsiteX31" fmla="*/ 1635705 w 9352717"/>
              <a:gd name="connsiteY31" fmla="*/ 7067796 h 8022693"/>
              <a:gd name="connsiteX32" fmla="*/ 1575813 w 9352717"/>
              <a:gd name="connsiteY32" fmla="*/ 7092073 h 8022693"/>
              <a:gd name="connsiteX33" fmla="*/ 1492449 w 9352717"/>
              <a:gd name="connsiteY33" fmla="*/ 7115541 h 8022693"/>
              <a:gd name="connsiteX34" fmla="*/ 1158186 w 9352717"/>
              <a:gd name="connsiteY34" fmla="*/ 7414148 h 8022693"/>
              <a:gd name="connsiteX35" fmla="*/ 1062682 w 9352717"/>
              <a:gd name="connsiteY35" fmla="*/ 7449755 h 8022693"/>
              <a:gd name="connsiteX36" fmla="*/ 883815 w 9352717"/>
              <a:gd name="connsiteY36" fmla="*/ 7533106 h 8022693"/>
              <a:gd name="connsiteX37" fmla="*/ 776171 w 9352717"/>
              <a:gd name="connsiteY37" fmla="*/ 7640734 h 8022693"/>
              <a:gd name="connsiteX38" fmla="*/ 632915 w 9352717"/>
              <a:gd name="connsiteY38" fmla="*/ 7712756 h 8022693"/>
              <a:gd name="connsiteX39" fmla="*/ 513131 w 9352717"/>
              <a:gd name="connsiteY39" fmla="*/ 7783969 h 8022693"/>
              <a:gd name="connsiteX40" fmla="*/ 369875 w 9352717"/>
              <a:gd name="connsiteY40" fmla="*/ 7891597 h 8022693"/>
              <a:gd name="connsiteX41" fmla="*/ 322123 w 9352717"/>
              <a:gd name="connsiteY41" fmla="*/ 7903735 h 8022693"/>
              <a:gd name="connsiteX42" fmla="*/ 322123 w 9352717"/>
              <a:gd name="connsiteY42" fmla="*/ 7867320 h 8022693"/>
              <a:gd name="connsiteX43" fmla="*/ 346404 w 9352717"/>
              <a:gd name="connsiteY43" fmla="*/ 7736224 h 8022693"/>
              <a:gd name="connsiteX44" fmla="*/ 334263 w 9352717"/>
              <a:gd name="connsiteY44" fmla="*/ 7712756 h 8022693"/>
              <a:gd name="connsiteX45" fmla="*/ 310792 w 9352717"/>
              <a:gd name="connsiteY45" fmla="*/ 7724085 h 8022693"/>
              <a:gd name="connsiteX46" fmla="*/ 107644 w 9352717"/>
              <a:gd name="connsiteY46" fmla="*/ 7927203 h 8022693"/>
              <a:gd name="connsiteX47" fmla="*/ 0 w 9352717"/>
              <a:gd name="connsiteY47" fmla="*/ 8022693 h 8022693"/>
              <a:gd name="connsiteX48" fmla="*/ 47752 w 9352717"/>
              <a:gd name="connsiteY48" fmla="*/ 7891597 h 8022693"/>
              <a:gd name="connsiteX49" fmla="*/ 465379 w 9352717"/>
              <a:gd name="connsiteY49" fmla="*/ 7115541 h 8022693"/>
              <a:gd name="connsiteX50" fmla="*/ 979318 w 9352717"/>
              <a:gd name="connsiteY50" fmla="*/ 6171973 h 8022693"/>
              <a:gd name="connsiteX51" fmla="*/ 1444697 w 9352717"/>
              <a:gd name="connsiteY51" fmla="*/ 5336842 h 8022693"/>
              <a:gd name="connsiteX52" fmla="*/ 1766820 w 9352717"/>
              <a:gd name="connsiteY52" fmla="*/ 4763904 h 8022693"/>
              <a:gd name="connsiteX53" fmla="*/ 2185256 w 9352717"/>
              <a:gd name="connsiteY53" fmla="*/ 4012125 h 8022693"/>
              <a:gd name="connsiteX54" fmla="*/ 2615024 w 9352717"/>
              <a:gd name="connsiteY54" fmla="*/ 3212601 h 8022693"/>
              <a:gd name="connsiteX55" fmla="*/ 3044790 w 9352717"/>
              <a:gd name="connsiteY55" fmla="*/ 2413077 h 8022693"/>
              <a:gd name="connsiteX56" fmla="*/ 3223658 w 9352717"/>
              <a:gd name="connsiteY56" fmla="*/ 2054586 h 8022693"/>
              <a:gd name="connsiteX57" fmla="*/ 3188046 w 9352717"/>
              <a:gd name="connsiteY57" fmla="*/ 1994702 h 8022693"/>
              <a:gd name="connsiteX58" fmla="*/ 2590743 w 9352717"/>
              <a:gd name="connsiteY58" fmla="*/ 2031118 h 8022693"/>
              <a:gd name="connsiteX59" fmla="*/ 2220868 w 9352717"/>
              <a:gd name="connsiteY59" fmla="*/ 2042447 h 8022693"/>
              <a:gd name="connsiteX60" fmla="*/ 1504589 w 9352717"/>
              <a:gd name="connsiteY60" fmla="*/ 2078863 h 8022693"/>
              <a:gd name="connsiteX61" fmla="*/ 1289301 w 9352717"/>
              <a:gd name="connsiteY61" fmla="*/ 2102330 h 8022693"/>
              <a:gd name="connsiteX62" fmla="*/ 871674 w 9352717"/>
              <a:gd name="connsiteY62" fmla="*/ 1946957 h 8022693"/>
              <a:gd name="connsiteX63" fmla="*/ 799642 w 9352717"/>
              <a:gd name="connsiteY63" fmla="*/ 1612743 h 8022693"/>
              <a:gd name="connsiteX64" fmla="*/ 1241549 w 9352717"/>
              <a:gd name="connsiteY64" fmla="*/ 705591 h 8022693"/>
              <a:gd name="connsiteX65" fmla="*/ 1515920 w 9352717"/>
              <a:gd name="connsiteY65" fmla="*/ 431260 h 8022693"/>
              <a:gd name="connsiteX66" fmla="*/ 1826712 w 9352717"/>
              <a:gd name="connsiteY66" fmla="*/ 263749 h 8022693"/>
              <a:gd name="connsiteX67" fmla="*/ 2065472 w 9352717"/>
              <a:gd name="connsiteY67" fmla="*/ 228142 h 8022693"/>
              <a:gd name="connsiteX68" fmla="*/ 2698387 w 9352717"/>
              <a:gd name="connsiteY68" fmla="*/ 180397 h 8022693"/>
              <a:gd name="connsiteX69" fmla="*/ 2997039 w 9352717"/>
              <a:gd name="connsiteY69" fmla="*/ 169068 h 8022693"/>
              <a:gd name="connsiteX70" fmla="*/ 4107473 w 9352717"/>
              <a:gd name="connsiteY70" fmla="*/ 144791 h 8022693"/>
              <a:gd name="connsiteX71" fmla="*/ 4238588 w 9352717"/>
              <a:gd name="connsiteY71" fmla="*/ 108376 h 8022693"/>
              <a:gd name="connsiteX72" fmla="*/ 4489488 w 9352717"/>
              <a:gd name="connsiteY72" fmla="*/ 37163 h 8022693"/>
              <a:gd name="connsiteX73" fmla="*/ 4703967 w 9352717"/>
              <a:gd name="connsiteY73" fmla="*/ 1556 h 802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9352717" h="8022693">
                <a:moveTo>
                  <a:pt x="4703967" y="1556"/>
                </a:moveTo>
                <a:cubicBezTo>
                  <a:pt x="4775999" y="12886"/>
                  <a:pt x="4859363" y="1556"/>
                  <a:pt x="4931395" y="1556"/>
                </a:cubicBezTo>
                <a:cubicBezTo>
                  <a:pt x="4990478" y="1556"/>
                  <a:pt x="5050370" y="1556"/>
                  <a:pt x="5122403" y="1556"/>
                </a:cubicBezTo>
                <a:cubicBezTo>
                  <a:pt x="5301270" y="-10582"/>
                  <a:pt x="5456666" y="49301"/>
                  <a:pt x="5599922" y="144791"/>
                </a:cubicBezTo>
                <a:cubicBezTo>
                  <a:pt x="5612062" y="156120"/>
                  <a:pt x="5623393" y="169068"/>
                  <a:pt x="5647674" y="169068"/>
                </a:cubicBezTo>
                <a:cubicBezTo>
                  <a:pt x="5862153" y="180397"/>
                  <a:pt x="6065301" y="203865"/>
                  <a:pt x="6280589" y="192536"/>
                </a:cubicBezTo>
                <a:cubicBezTo>
                  <a:pt x="6578431" y="192536"/>
                  <a:pt x="6864943" y="228142"/>
                  <a:pt x="7151454" y="240281"/>
                </a:cubicBezTo>
                <a:cubicBezTo>
                  <a:pt x="7318990" y="240281"/>
                  <a:pt x="7486527" y="251610"/>
                  <a:pt x="7653254" y="263749"/>
                </a:cubicBezTo>
                <a:cubicBezTo>
                  <a:pt x="7879873" y="288026"/>
                  <a:pt x="8095161" y="275887"/>
                  <a:pt x="8321780" y="312303"/>
                </a:cubicBezTo>
                <a:cubicBezTo>
                  <a:pt x="8441564" y="323632"/>
                  <a:pt x="8548399" y="312303"/>
                  <a:pt x="8668183" y="323632"/>
                </a:cubicBezTo>
                <a:cubicBezTo>
                  <a:pt x="8882662" y="360048"/>
                  <a:pt x="9097951" y="347100"/>
                  <a:pt x="9313239" y="371377"/>
                </a:cubicBezTo>
                <a:cubicBezTo>
                  <a:pt x="9360991" y="371377"/>
                  <a:pt x="9360991" y="383516"/>
                  <a:pt x="9336710" y="431260"/>
                </a:cubicBezTo>
                <a:cubicBezTo>
                  <a:pt x="9241206" y="562356"/>
                  <a:pt x="9121422" y="682123"/>
                  <a:pt x="9002447" y="789751"/>
                </a:cubicBezTo>
                <a:cubicBezTo>
                  <a:pt x="8668183" y="1099688"/>
                  <a:pt x="8286169" y="1326274"/>
                  <a:pt x="7879873" y="1517254"/>
                </a:cubicBezTo>
                <a:cubicBezTo>
                  <a:pt x="7760898" y="1589275"/>
                  <a:pt x="7629782" y="1649159"/>
                  <a:pt x="7486527" y="1684765"/>
                </a:cubicBezTo>
                <a:cubicBezTo>
                  <a:pt x="7366742" y="1720372"/>
                  <a:pt x="7246958" y="1768116"/>
                  <a:pt x="7115842" y="1792394"/>
                </a:cubicBezTo>
                <a:cubicBezTo>
                  <a:pt x="7044619" y="1803723"/>
                  <a:pt x="6972587" y="1815861"/>
                  <a:pt x="6889223" y="1815861"/>
                </a:cubicBezTo>
                <a:cubicBezTo>
                  <a:pt x="6698216" y="1828000"/>
                  <a:pt x="6507208" y="1851468"/>
                  <a:pt x="6316200" y="1851468"/>
                </a:cubicBezTo>
                <a:cubicBezTo>
                  <a:pt x="6005408" y="1851468"/>
                  <a:pt x="5695426" y="1899213"/>
                  <a:pt x="5384634" y="1887883"/>
                </a:cubicBezTo>
                <a:cubicBezTo>
                  <a:pt x="5313411" y="1887883"/>
                  <a:pt x="5253518" y="1911351"/>
                  <a:pt x="5205766" y="1994702"/>
                </a:cubicBezTo>
                <a:cubicBezTo>
                  <a:pt x="5074651" y="2197820"/>
                  <a:pt x="4954867" y="2413077"/>
                  <a:pt x="4811611" y="2616195"/>
                </a:cubicBezTo>
                <a:cubicBezTo>
                  <a:pt x="4680496" y="2830642"/>
                  <a:pt x="4549380" y="3045898"/>
                  <a:pt x="4417455" y="3260346"/>
                </a:cubicBezTo>
                <a:cubicBezTo>
                  <a:pt x="4310621" y="3439186"/>
                  <a:pt x="4178696" y="3594560"/>
                  <a:pt x="4071861" y="3773400"/>
                </a:cubicBezTo>
                <a:cubicBezTo>
                  <a:pt x="3976357" y="3928774"/>
                  <a:pt x="3867904" y="4096285"/>
                  <a:pt x="3761069" y="4250849"/>
                </a:cubicBezTo>
                <a:cubicBezTo>
                  <a:pt x="3676896" y="4394084"/>
                  <a:pt x="3570061" y="4536509"/>
                  <a:pt x="3474558" y="4679744"/>
                </a:cubicBezTo>
                <a:cubicBezTo>
                  <a:pt x="3379054" y="4835117"/>
                  <a:pt x="3271410" y="4990490"/>
                  <a:pt x="3175906" y="5133724"/>
                </a:cubicBezTo>
                <a:cubicBezTo>
                  <a:pt x="3092543" y="5253491"/>
                  <a:pt x="3020510" y="5360310"/>
                  <a:pt x="2937147" y="5480077"/>
                </a:cubicBezTo>
                <a:cubicBezTo>
                  <a:pt x="2865114" y="5587705"/>
                  <a:pt x="2793891" y="5694524"/>
                  <a:pt x="2721858" y="5802152"/>
                </a:cubicBezTo>
                <a:cubicBezTo>
                  <a:pt x="2662775" y="5885504"/>
                  <a:pt x="2590743" y="5980993"/>
                  <a:pt x="2530850" y="6065154"/>
                </a:cubicBezTo>
                <a:cubicBezTo>
                  <a:pt x="2435347" y="6219718"/>
                  <a:pt x="2339843" y="6351623"/>
                  <a:pt x="2233008" y="6494858"/>
                </a:cubicBezTo>
                <a:cubicBezTo>
                  <a:pt x="2148836" y="6614624"/>
                  <a:pt x="2029860" y="6710114"/>
                  <a:pt x="1922216" y="6805604"/>
                </a:cubicBezTo>
                <a:cubicBezTo>
                  <a:pt x="1826712" y="6901093"/>
                  <a:pt x="1731209" y="6983635"/>
                  <a:pt x="1635705" y="7067796"/>
                </a:cubicBezTo>
                <a:cubicBezTo>
                  <a:pt x="1611424" y="7092073"/>
                  <a:pt x="1600093" y="7103402"/>
                  <a:pt x="1575813" y="7092073"/>
                </a:cubicBezTo>
                <a:cubicBezTo>
                  <a:pt x="1540201" y="7079125"/>
                  <a:pt x="1515920" y="7092073"/>
                  <a:pt x="1492449" y="7115541"/>
                </a:cubicBezTo>
                <a:cubicBezTo>
                  <a:pt x="1372665" y="7211030"/>
                  <a:pt x="1265830" y="7306520"/>
                  <a:pt x="1158186" y="7414148"/>
                </a:cubicBezTo>
                <a:cubicBezTo>
                  <a:pt x="1133905" y="7437616"/>
                  <a:pt x="1110434" y="7461893"/>
                  <a:pt x="1062682" y="7449755"/>
                </a:cubicBezTo>
                <a:cubicBezTo>
                  <a:pt x="990650" y="7437616"/>
                  <a:pt x="942898" y="7485361"/>
                  <a:pt x="883815" y="7533106"/>
                </a:cubicBezTo>
                <a:cubicBezTo>
                  <a:pt x="847394" y="7557383"/>
                  <a:pt x="811782" y="7605128"/>
                  <a:pt x="776171" y="7640734"/>
                </a:cubicBezTo>
                <a:cubicBezTo>
                  <a:pt x="740559" y="7676340"/>
                  <a:pt x="704138" y="7712756"/>
                  <a:pt x="632915" y="7712756"/>
                </a:cubicBezTo>
                <a:cubicBezTo>
                  <a:pt x="585163" y="7712756"/>
                  <a:pt x="549551" y="7748362"/>
                  <a:pt x="513131" y="7783969"/>
                </a:cubicBezTo>
                <a:cubicBezTo>
                  <a:pt x="465379" y="7819575"/>
                  <a:pt x="406296" y="7843852"/>
                  <a:pt x="369875" y="7891597"/>
                </a:cubicBezTo>
                <a:cubicBezTo>
                  <a:pt x="358544" y="7903735"/>
                  <a:pt x="334263" y="7915065"/>
                  <a:pt x="322123" y="7903735"/>
                </a:cubicBezTo>
                <a:cubicBezTo>
                  <a:pt x="310792" y="7891597"/>
                  <a:pt x="310792" y="7879458"/>
                  <a:pt x="322123" y="7867320"/>
                </a:cubicBezTo>
                <a:cubicBezTo>
                  <a:pt x="346404" y="7819575"/>
                  <a:pt x="346404" y="7783969"/>
                  <a:pt x="346404" y="7736224"/>
                </a:cubicBezTo>
                <a:cubicBezTo>
                  <a:pt x="346404" y="7724085"/>
                  <a:pt x="346404" y="7712756"/>
                  <a:pt x="334263" y="7712756"/>
                </a:cubicBezTo>
                <a:cubicBezTo>
                  <a:pt x="322123" y="7712756"/>
                  <a:pt x="310792" y="7724085"/>
                  <a:pt x="310792" y="7724085"/>
                </a:cubicBezTo>
                <a:cubicBezTo>
                  <a:pt x="238759" y="7796107"/>
                  <a:pt x="178867" y="7867320"/>
                  <a:pt x="107644" y="7927203"/>
                </a:cubicBezTo>
                <a:cubicBezTo>
                  <a:pt x="83364" y="7962810"/>
                  <a:pt x="47752" y="7999225"/>
                  <a:pt x="0" y="8022693"/>
                </a:cubicBezTo>
                <a:cubicBezTo>
                  <a:pt x="0" y="7974948"/>
                  <a:pt x="35612" y="7927203"/>
                  <a:pt x="47752" y="7891597"/>
                </a:cubicBezTo>
                <a:cubicBezTo>
                  <a:pt x="178867" y="7628596"/>
                  <a:pt x="322123" y="7366404"/>
                  <a:pt x="465379" y="7115541"/>
                </a:cubicBezTo>
                <a:cubicBezTo>
                  <a:pt x="645055" y="6792656"/>
                  <a:pt x="811782" y="6482719"/>
                  <a:pt x="979318" y="6171973"/>
                </a:cubicBezTo>
                <a:cubicBezTo>
                  <a:pt x="1133905" y="5897642"/>
                  <a:pt x="1289301" y="5611173"/>
                  <a:pt x="1444697" y="5336842"/>
                </a:cubicBezTo>
                <a:cubicBezTo>
                  <a:pt x="1552341" y="5145863"/>
                  <a:pt x="1659176" y="4954884"/>
                  <a:pt x="1766820" y="4763904"/>
                </a:cubicBezTo>
                <a:cubicBezTo>
                  <a:pt x="1897936" y="4513041"/>
                  <a:pt x="2053332" y="4262988"/>
                  <a:pt x="2185256" y="4012125"/>
                </a:cubicBezTo>
                <a:cubicBezTo>
                  <a:pt x="2328512" y="3737794"/>
                  <a:pt x="2471768" y="3475602"/>
                  <a:pt x="2615024" y="3212601"/>
                </a:cubicBezTo>
                <a:cubicBezTo>
                  <a:pt x="2758279" y="2950409"/>
                  <a:pt x="2901535" y="2675269"/>
                  <a:pt x="3044790" y="2413077"/>
                </a:cubicBezTo>
                <a:cubicBezTo>
                  <a:pt x="3103873" y="2293310"/>
                  <a:pt x="3163766" y="2174352"/>
                  <a:pt x="3223658" y="2054586"/>
                </a:cubicBezTo>
                <a:cubicBezTo>
                  <a:pt x="3247129" y="2006841"/>
                  <a:pt x="3247129" y="1983373"/>
                  <a:pt x="3188046" y="1994702"/>
                </a:cubicBezTo>
                <a:cubicBezTo>
                  <a:pt x="2984898" y="2018979"/>
                  <a:pt x="2781751" y="1994702"/>
                  <a:pt x="2590743" y="2031118"/>
                </a:cubicBezTo>
                <a:cubicBezTo>
                  <a:pt x="2459628" y="2042447"/>
                  <a:pt x="2339843" y="2031118"/>
                  <a:pt x="2220868" y="2042447"/>
                </a:cubicBezTo>
                <a:cubicBezTo>
                  <a:pt x="1982108" y="2054586"/>
                  <a:pt x="1743349" y="2078863"/>
                  <a:pt x="1504589" y="2078863"/>
                </a:cubicBezTo>
                <a:cubicBezTo>
                  <a:pt x="1432557" y="2078863"/>
                  <a:pt x="1361334" y="2090192"/>
                  <a:pt x="1289301" y="2102330"/>
                </a:cubicBezTo>
                <a:cubicBezTo>
                  <a:pt x="1133905" y="2102330"/>
                  <a:pt x="979318" y="2090192"/>
                  <a:pt x="871674" y="1946957"/>
                </a:cubicBezTo>
                <a:cubicBezTo>
                  <a:pt x="799642" y="1851468"/>
                  <a:pt x="776171" y="1732510"/>
                  <a:pt x="799642" y="1612743"/>
                </a:cubicBezTo>
                <a:cubicBezTo>
                  <a:pt x="847394" y="1267200"/>
                  <a:pt x="1027070" y="968592"/>
                  <a:pt x="1241549" y="705591"/>
                </a:cubicBezTo>
                <a:cubicBezTo>
                  <a:pt x="1324913" y="597963"/>
                  <a:pt x="1420417" y="514612"/>
                  <a:pt x="1515920" y="431260"/>
                </a:cubicBezTo>
                <a:cubicBezTo>
                  <a:pt x="1611424" y="360048"/>
                  <a:pt x="1719068" y="299355"/>
                  <a:pt x="1826712" y="263749"/>
                </a:cubicBezTo>
                <a:cubicBezTo>
                  <a:pt x="1897936" y="240281"/>
                  <a:pt x="1982108" y="228142"/>
                  <a:pt x="2065472" y="228142"/>
                </a:cubicBezTo>
                <a:cubicBezTo>
                  <a:pt x="2280760" y="216813"/>
                  <a:pt x="2483099" y="192536"/>
                  <a:pt x="2698387" y="180397"/>
                </a:cubicBezTo>
                <a:cubicBezTo>
                  <a:pt x="2793891" y="169068"/>
                  <a:pt x="2901535" y="169068"/>
                  <a:pt x="2997039" y="169068"/>
                </a:cubicBezTo>
                <a:cubicBezTo>
                  <a:pt x="3366913" y="169068"/>
                  <a:pt x="3737598" y="132653"/>
                  <a:pt x="4107473" y="144791"/>
                </a:cubicBezTo>
                <a:cubicBezTo>
                  <a:pt x="4155225" y="144791"/>
                  <a:pt x="4202977" y="132653"/>
                  <a:pt x="4238588" y="108376"/>
                </a:cubicBezTo>
                <a:cubicBezTo>
                  <a:pt x="4310621" y="60631"/>
                  <a:pt x="4406125" y="49301"/>
                  <a:pt x="4489488" y="37163"/>
                </a:cubicBezTo>
                <a:cubicBezTo>
                  <a:pt x="4560711" y="25834"/>
                  <a:pt x="4632744" y="1556"/>
                  <a:pt x="4703967" y="1556"/>
                </a:cubicBezTo>
                <a:close/>
              </a:path>
            </a:pathLst>
          </a:custGeom>
        </p:spPr>
        <p:txBody>
          <a:bodyPr wrap="square">
            <a:noAutofit/>
          </a:bodyPr>
          <a:lstStyle/>
          <a:p>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内容页版式">
    <p:spTree>
      <p:nvGrpSpPr>
        <p:cNvPr id="1" name=""/>
        <p:cNvGrpSpPr/>
        <p:nvPr/>
      </p:nvGrpSpPr>
      <p:grpSpPr>
        <a:xfrm>
          <a:off x="0" y="0"/>
          <a:ext cx="0" cy="0"/>
          <a:chOff x="0" y="0"/>
          <a:chExt cx="0" cy="0"/>
        </a:xfrm>
      </p:grpSpPr>
      <p:sp>
        <p:nvSpPr>
          <p:cNvPr id="150" name="标题 1"/>
          <p:cNvSpPr>
            <a:spLocks noGrp="1"/>
          </p:cNvSpPr>
          <p:nvPr>
            <p:ph type="title" hasCustomPrompt="1"/>
          </p:nvPr>
        </p:nvSpPr>
        <p:spPr>
          <a:xfrm>
            <a:off x="643997" y="368042"/>
            <a:ext cx="10830136" cy="939038"/>
          </a:xfrm>
        </p:spPr>
        <p:txBody>
          <a:bodyPr anchor="b"/>
          <a:lstStyle>
            <a:lvl1pPr>
              <a:lnSpc>
                <a:spcPts val="3300"/>
              </a:lnSpc>
              <a:defRPr sz="3060" b="1">
                <a:solidFill>
                  <a:srgbClr val="003F88"/>
                </a:solidFill>
              </a:defRPr>
            </a:lvl1pPr>
          </a:lstStyle>
          <a:p>
            <a:r>
              <a:rPr lang="en-US" altLang="zh-CN" dirty="0"/>
              <a:t>Enter the title</a:t>
            </a:r>
            <a:endParaRPr lang="zh-CN" altLang="en-US" dirty="0"/>
          </a:p>
        </p:txBody>
      </p:sp>
      <p:sp>
        <p:nvSpPr>
          <p:cNvPr id="154" name="文本占位符 153"/>
          <p:cNvSpPr>
            <a:spLocks noGrp="1"/>
          </p:cNvSpPr>
          <p:nvPr>
            <p:ph type="body" sz="quarter" idx="14"/>
          </p:nvPr>
        </p:nvSpPr>
        <p:spPr>
          <a:xfrm>
            <a:off x="643994" y="1822690"/>
            <a:ext cx="10827312" cy="4300792"/>
          </a:xfrm>
        </p:spPr>
        <p:txBody>
          <a:bodyPr>
            <a:normAutofit/>
          </a:bodyPr>
          <a:lstStyle>
            <a:lvl1pPr marL="328930" indent="-328930">
              <a:buFont typeface="Arial" panose="020B0604020202020204" pitchFamily="34" charset="0"/>
              <a:buChar char="•"/>
              <a:defRPr sz="2300"/>
            </a:lvl1pPr>
          </a:lstStyle>
          <a:p>
            <a:pPr lvl="0"/>
            <a:r>
              <a:rPr lang="en-US" altLang="zh-CN" dirty="0"/>
              <a:t>Click to edit Master text styles</a:t>
            </a:r>
          </a:p>
        </p:txBody>
      </p:sp>
      <p:sp>
        <p:nvSpPr>
          <p:cNvPr id="131" name="灯片编号占位符 130"/>
          <p:cNvSpPr>
            <a:spLocks noGrp="1"/>
          </p:cNvSpPr>
          <p:nvPr>
            <p:ph type="sldNum" sz="quarter" idx="15"/>
          </p:nvPr>
        </p:nvSpPr>
        <p:spPr/>
        <p:txBody>
          <a:bodyPr/>
          <a:lstStyle/>
          <a:p>
            <a:fld id="{336BD756-2043-4D3F-8A1C-008CD4998480}" type="slidenum">
              <a:rPr lang="zh-CN" altLang="en-US" smtClean="0"/>
              <a:t>‹#›</a:t>
            </a:fld>
            <a:endParaRPr lang="zh-CN" altLang="en-US"/>
          </a:p>
        </p:txBody>
      </p:sp>
    </p:spTree>
  </p:cSld>
  <p:clrMapOvr>
    <a:masterClrMapping/>
  </p:clrMapOvr>
  <p:transition spd="slow" advClick="0" advTm="3000">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1_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1397475"/>
            <a:ext cx="2462728" cy="4065380"/>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2021/9/13</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1"/>
          <p:cNvSpPr>
            <a:spLocks noGrp="1"/>
          </p:cNvSpPr>
          <p:nvPr>
            <p:ph type="subTitle" idx="13" hasCustomPrompt="1"/>
            <p:custDataLst>
              <p:tags r:id="rId5"/>
            </p:custDataLst>
          </p:nvPr>
        </p:nvSpPr>
        <p:spPr>
          <a:xfrm>
            <a:off x="5655743" y="3730306"/>
            <a:ext cx="4537296" cy="322054"/>
          </a:xfrm>
        </p:spPr>
        <p:txBody>
          <a:bodyPr vert="horz" wrap="square" lIns="90000" tIns="0" rIns="90000" bIns="46800" rtlCol="0" anchor="t" anchorCtr="0">
            <a:normAutofit/>
          </a:bodyPr>
          <a:lstStyle>
            <a:lvl1pPr>
              <a:defRPr kumimoji="0" lang="zh-CN" altLang="en-US" sz="1730" b="0" i="0" spc="200">
                <a:ln>
                  <a:noFill/>
                </a:ln>
                <a:solidFill>
                  <a:schemeClr val="tx1">
                    <a:lumMod val="65000"/>
                    <a:lumOff val="35000"/>
                  </a:schemeClr>
                </a:solidFill>
                <a:effectLst/>
                <a:uLnTx/>
                <a:latin typeface="Arial" panose="020B0604020202020204" pitchFamily="34" charset="0"/>
                <a:ea typeface="微软雅黑" panose="020B0503020204020204" pitchFamily="34" charset="-122"/>
              </a:defRPr>
            </a:lvl1pPr>
          </a:lstStyle>
          <a:p>
            <a:pPr marL="0" marR="0" lvl="0" indent="0">
              <a:lnSpc>
                <a:spcPct val="100000"/>
              </a:lnSpc>
              <a:spcAft>
                <a:spcPts val="0"/>
              </a:spcAft>
              <a:buClrTx/>
              <a:buSzTx/>
              <a:buNone/>
            </a:pPr>
            <a:r>
              <a:rPr lang="zh-CN" altLang="en-US" dirty="0"/>
              <a:t>单击此处编辑副标题</a:t>
            </a:r>
          </a:p>
        </p:txBody>
      </p:sp>
      <p:sp>
        <p:nvSpPr>
          <p:cNvPr id="3" name="标题 2"/>
          <p:cNvSpPr>
            <a:spLocks noGrp="1"/>
          </p:cNvSpPr>
          <p:nvPr>
            <p:ph type="ctrTitle" idx="14" hasCustomPrompt="1"/>
            <p:custDataLst>
              <p:tags r:id="rId6"/>
            </p:custDataLst>
          </p:nvPr>
        </p:nvSpPr>
        <p:spPr>
          <a:xfrm>
            <a:off x="5655743" y="2691092"/>
            <a:ext cx="4537296" cy="835944"/>
          </a:xfrm>
        </p:spPr>
        <p:txBody>
          <a:bodyPr vert="horz" wrap="square" lIns="90000" tIns="46800" rIns="90000" bIns="0" rtlCol="0" anchor="b" anchorCtr="0">
            <a:normAutofit/>
          </a:bodyPr>
          <a:lstStyle>
            <a:lvl1pPr>
              <a:defRPr kumimoji="0" lang="zh-CN" altLang="en-US" sz="3830" b="0" i="0" spc="4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spcAft>
                <a:spcPts val="0"/>
              </a:spcAft>
              <a:buClrTx/>
              <a:buSzTx/>
              <a:buFontTx/>
            </a:pPr>
            <a:r>
              <a:rPr lang="zh-CN" altLang="en-US" dirty="0"/>
              <a:t>编辑标题</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1B9FB-F3F9-48B6-9805-2834314CBCCE}"/>
              </a:ext>
            </a:extLst>
          </p:cNvPr>
          <p:cNvSpPr>
            <a:spLocks noGrp="1"/>
          </p:cNvSpPr>
          <p:nvPr>
            <p:ph type="title"/>
          </p:nvPr>
        </p:nvSpPr>
        <p:spPr>
          <a:xfrm>
            <a:off x="1320801" y="271463"/>
            <a:ext cx="10367433" cy="1176337"/>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E33A3F-10DB-4316-8412-1A248BB20450}"/>
              </a:ext>
            </a:extLst>
          </p:cNvPr>
          <p:cNvSpPr>
            <a:spLocks noGrp="1"/>
          </p:cNvSpPr>
          <p:nvPr>
            <p:ph type="body" sz="half" idx="1"/>
          </p:nvPr>
        </p:nvSpPr>
        <p:spPr>
          <a:xfrm>
            <a:off x="1320800" y="1685926"/>
            <a:ext cx="5073651" cy="41814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142BC210-DAD7-4FB2-9D00-304AC021973B}"/>
              </a:ext>
            </a:extLst>
          </p:cNvPr>
          <p:cNvSpPr>
            <a:spLocks noGrp="1"/>
          </p:cNvSpPr>
          <p:nvPr>
            <p:ph type="clipArt" sz="half" idx="2"/>
          </p:nvPr>
        </p:nvSpPr>
        <p:spPr>
          <a:xfrm>
            <a:off x="6597652" y="1685926"/>
            <a:ext cx="5073649" cy="4181475"/>
          </a:xfrm>
        </p:spPr>
        <p:txBody>
          <a:bodyPr/>
          <a:lstStyle/>
          <a:p>
            <a:endParaRPr lang="zh-CN" altLang="en-US"/>
          </a:p>
        </p:txBody>
      </p:sp>
    </p:spTree>
    <p:extLst>
      <p:ext uri="{BB962C8B-B14F-4D97-AF65-F5344CB8AC3E}">
        <p14:creationId xmlns:p14="http://schemas.microsoft.com/office/powerpoint/2010/main" val="168200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theme" Target="../theme/theme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2021/9/13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88068" name="Picture 7"/>
          <p:cNvPicPr>
            <a:picLocks noChangeAspect="1"/>
          </p:cNvPicPr>
          <p:nvPr userDrawn="1"/>
        </p:nvPicPr>
        <p:blipFill>
          <a:blip r:embed="rId19"/>
          <a:stretch>
            <a:fillRect/>
          </a:stretch>
        </p:blipFill>
        <p:spPr>
          <a:xfrm>
            <a:off x="11250613" y="152083"/>
            <a:ext cx="712787" cy="711200"/>
          </a:xfrm>
          <a:prstGeom prst="rect">
            <a:avLst/>
          </a:prstGeom>
          <a:noFill/>
          <a:ln w="9525">
            <a:noFill/>
          </a:ln>
        </p:spPr>
      </p:pic>
      <p:cxnSp>
        <p:nvCxnSpPr>
          <p:cNvPr id="7" name="直接连接符 6"/>
          <p:cNvCxnSpPr/>
          <p:nvPr userDrawn="1"/>
        </p:nvCxnSpPr>
        <p:spPr>
          <a:xfrm>
            <a:off x="0" y="954405"/>
            <a:ext cx="12210415" cy="0"/>
          </a:xfrm>
          <a:prstGeom prst="line">
            <a:avLst/>
          </a:prstGeom>
          <a:ln w="57150">
            <a:solidFill>
              <a:srgbClr val="01458E"/>
            </a:solidFill>
          </a:ln>
        </p:spPr>
        <p:style>
          <a:lnRef idx="3">
            <a:srgbClr val="5B9BD5"/>
          </a:lnRef>
          <a:fillRef idx="0">
            <a:srgbClr val="5B9BD5"/>
          </a:fillRef>
          <a:effectRef idx="2">
            <a:srgbClr val="5B9BD5"/>
          </a:effectRef>
          <a:fontRef idx="minor">
            <a:sysClr val="windowText" lastClr="000000"/>
          </a:fontRef>
        </p:style>
      </p:cxn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24" tIns="45718" rIns="9142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24" tIns="45718" rIns="91424"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矩形 11"/>
          <p:cNvSpPr/>
          <p:nvPr userDrawn="1"/>
        </p:nvSpPr>
        <p:spPr>
          <a:xfrm>
            <a:off x="-27305" y="0"/>
            <a:ext cx="12219305" cy="6858000"/>
          </a:xfrm>
          <a:prstGeom prst="rect">
            <a:avLst/>
          </a:prstGeom>
          <a:blipFill dpi="0" rotWithShape="1">
            <a:blip r:embed="rId16">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slow"/>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宋体" panose="02010600030101010101" pitchFamily="2" charset="-122"/>
          <a:ea typeface="宋体" panose="02010600030101010101" pitchFamily="2" charset="-122"/>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宋体" panose="02010600030101010101" pitchFamily="2" charset="-122"/>
          <a:ea typeface="宋体" panose="02010600030101010101" pitchFamily="2" charset="-122"/>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58" y="365250"/>
            <a:ext cx="10517586" cy="132601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58" y="1826245"/>
            <a:ext cx="10517586" cy="43528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58" y="6358509"/>
            <a:ext cx="2743718" cy="365250"/>
          </a:xfrm>
          <a:prstGeom prst="rect">
            <a:avLst/>
          </a:prstGeom>
        </p:spPr>
        <p:txBody>
          <a:bodyPr vert="horz" lIns="91440" tIns="45720" rIns="91440" bIns="45720" rtlCol="0" anchor="ctr"/>
          <a:lstStyle>
            <a:lvl1pPr algn="l">
              <a:defRPr sz="1145">
                <a:solidFill>
                  <a:schemeClr val="tx1">
                    <a:tint val="75000"/>
                  </a:schemeClr>
                </a:solidFill>
              </a:defRPr>
            </a:lvl1pPr>
          </a:lstStyle>
          <a:p>
            <a:fld id="{D997B5FA-0921-464F-AAE1-844C04324D75}" type="datetimeFigureOut">
              <a:rPr lang="zh-CN" altLang="en-US" smtClean="0"/>
              <a:t>2021/9/13</a:t>
            </a:fld>
            <a:endParaRPr lang="zh-CN" altLang="en-US"/>
          </a:p>
        </p:txBody>
      </p:sp>
      <p:sp>
        <p:nvSpPr>
          <p:cNvPr id="5" name="页脚占位符 4"/>
          <p:cNvSpPr>
            <a:spLocks noGrp="1"/>
          </p:cNvSpPr>
          <p:nvPr>
            <p:ph type="ftr" sz="quarter" idx="3"/>
          </p:nvPr>
        </p:nvSpPr>
        <p:spPr>
          <a:xfrm>
            <a:off x="4039363" y="6358509"/>
            <a:ext cx="4115577" cy="365250"/>
          </a:xfrm>
          <a:prstGeom prst="rect">
            <a:avLst/>
          </a:prstGeom>
        </p:spPr>
        <p:txBody>
          <a:bodyPr vert="horz" lIns="91440" tIns="45720" rIns="91440" bIns="45720" rtlCol="0" anchor="ctr"/>
          <a:lstStyle>
            <a:lvl1pPr algn="ctr">
              <a:defRPr sz="114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2226" y="6358509"/>
            <a:ext cx="2743718" cy="365250"/>
          </a:xfrm>
          <a:prstGeom prst="rect">
            <a:avLst/>
          </a:prstGeom>
        </p:spPr>
        <p:txBody>
          <a:bodyPr vert="horz" lIns="91440" tIns="45720" rIns="91440" bIns="45720" rtlCol="0" anchor="ctr"/>
          <a:lstStyle>
            <a:lvl1pPr algn="r">
              <a:defRPr sz="1145">
                <a:solidFill>
                  <a:schemeClr val="tx1">
                    <a:tint val="75000"/>
                  </a:schemeClr>
                </a:solidFill>
              </a:defRPr>
            </a:lvl1pPr>
          </a:lstStyle>
          <a:p>
            <a:fld id="{565CE74E-AB26-4998-AD42-012C4C1AD076}" type="slidenum">
              <a:rPr lang="zh-CN" altLang="en-US" smtClean="0"/>
              <a:t>‹#›</a:t>
            </a:fld>
            <a:endParaRPr lang="zh-CN" altLang="en-US"/>
          </a:p>
        </p:txBody>
      </p:sp>
      <p:pic>
        <p:nvPicPr>
          <p:cNvPr id="88068" name="Picture 7"/>
          <p:cNvPicPr>
            <a:picLocks noChangeAspect="1"/>
          </p:cNvPicPr>
          <p:nvPr userDrawn="1"/>
        </p:nvPicPr>
        <p:blipFill>
          <a:blip r:embed="rId52"/>
          <a:stretch>
            <a:fillRect/>
          </a:stretch>
        </p:blipFill>
        <p:spPr>
          <a:xfrm>
            <a:off x="11252738" y="152135"/>
            <a:ext cx="712921" cy="711441"/>
          </a:xfrm>
          <a:prstGeom prst="rect">
            <a:avLst/>
          </a:prstGeom>
          <a:noFill/>
          <a:ln w="9525">
            <a:noFill/>
          </a:ln>
        </p:spPr>
      </p:pic>
      <p:cxnSp>
        <p:nvCxnSpPr>
          <p:cNvPr id="7" name="直接连接符 6"/>
          <p:cNvCxnSpPr/>
          <p:nvPr userDrawn="1"/>
        </p:nvCxnSpPr>
        <p:spPr>
          <a:xfrm>
            <a:off x="0" y="954730"/>
            <a:ext cx="12212721" cy="0"/>
          </a:xfrm>
          <a:prstGeom prst="line">
            <a:avLst/>
          </a:prstGeom>
          <a:ln w="57150">
            <a:solidFill>
              <a:srgbClr val="01458E"/>
            </a:solidFill>
          </a:ln>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Lst>
  <p:txStyles>
    <p:titleStyle>
      <a:lvl1pPr algn="l" defTabSz="876300" rtl="0" eaLnBrk="1" latinLnBrk="0" hangingPunct="1">
        <a:lnSpc>
          <a:spcPct val="90000"/>
        </a:lnSpc>
        <a:spcBef>
          <a:spcPct val="0"/>
        </a:spcBef>
        <a:buNone/>
        <a:defRPr sz="4215" kern="1200">
          <a:solidFill>
            <a:schemeClr val="tx1"/>
          </a:solidFill>
          <a:latin typeface="+mj-lt"/>
          <a:ea typeface="+mj-ea"/>
          <a:cs typeface="+mj-cs"/>
        </a:defRPr>
      </a:lvl1pPr>
    </p:titleStyle>
    <p:bodyStyle>
      <a:lvl1pPr marL="219710" indent="-219710" algn="l" defTabSz="876300" rtl="0" eaLnBrk="1" latinLnBrk="0" hangingPunct="1">
        <a:lnSpc>
          <a:spcPct val="90000"/>
        </a:lnSpc>
        <a:spcBef>
          <a:spcPct val="192000"/>
        </a:spcBef>
        <a:buFont typeface="Arial" panose="020B0604020202020204" pitchFamily="34" charset="0"/>
        <a:buChar char="•"/>
        <a:defRPr sz="2685" kern="1200">
          <a:solidFill>
            <a:schemeClr val="tx1"/>
          </a:solidFill>
          <a:latin typeface="+mn-lt"/>
          <a:ea typeface="+mn-ea"/>
          <a:cs typeface="+mn-cs"/>
        </a:defRPr>
      </a:lvl1pPr>
      <a:lvl2pPr marL="657225" indent="-219710" algn="l" defTabSz="876300" rtl="0" eaLnBrk="1" latinLnBrk="0" hangingPunct="1">
        <a:lnSpc>
          <a:spcPct val="90000"/>
        </a:lnSpc>
        <a:spcBef>
          <a:spcPct val="96000"/>
        </a:spcBef>
        <a:buFont typeface="Arial" panose="020B0604020202020204" pitchFamily="34" charset="0"/>
        <a:buChar char="•"/>
        <a:defRPr sz="2300" kern="1200">
          <a:solidFill>
            <a:schemeClr val="tx1"/>
          </a:solidFill>
          <a:latin typeface="+mn-lt"/>
          <a:ea typeface="+mn-ea"/>
          <a:cs typeface="+mn-cs"/>
        </a:defRPr>
      </a:lvl2pPr>
      <a:lvl3pPr marL="1095375" indent="-219710" algn="l" defTabSz="876300" rtl="0" eaLnBrk="1" latinLnBrk="0" hangingPunct="1">
        <a:lnSpc>
          <a:spcPct val="90000"/>
        </a:lnSpc>
        <a:spcBef>
          <a:spcPct val="96000"/>
        </a:spcBef>
        <a:buFont typeface="Arial" panose="020B0604020202020204" pitchFamily="34" charset="0"/>
        <a:buChar char="•"/>
        <a:defRPr sz="1915" kern="1200">
          <a:solidFill>
            <a:schemeClr val="tx1"/>
          </a:solidFill>
          <a:latin typeface="+mn-lt"/>
          <a:ea typeface="+mn-ea"/>
          <a:cs typeface="+mn-cs"/>
        </a:defRPr>
      </a:lvl3pPr>
      <a:lvl4pPr marL="153352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4pPr>
      <a:lvl5pPr marL="197167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5pPr>
      <a:lvl6pPr marL="2409190"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6pPr>
      <a:lvl7pPr marL="284797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7pPr>
      <a:lvl8pPr marL="3286125"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8pPr>
      <a:lvl9pPr marL="3723640" indent="-219710" algn="l" defTabSz="876300" rtl="0" eaLnBrk="1" latinLnBrk="0" hangingPunct="1">
        <a:lnSpc>
          <a:spcPct val="90000"/>
        </a:lnSpc>
        <a:spcBef>
          <a:spcPct val="96000"/>
        </a:spcBef>
        <a:buFont typeface="Arial" panose="020B0604020202020204" pitchFamily="34" charset="0"/>
        <a:buChar char="•"/>
        <a:defRPr sz="1730" kern="1200">
          <a:solidFill>
            <a:schemeClr val="tx1"/>
          </a:solidFill>
          <a:latin typeface="+mn-lt"/>
          <a:ea typeface="+mn-ea"/>
          <a:cs typeface="+mn-cs"/>
        </a:defRPr>
      </a:lvl9pPr>
    </p:bodyStyle>
    <p:otherStyle>
      <a:defPPr>
        <a:defRPr lang="zh-CN"/>
      </a:defPPr>
      <a:lvl1pPr marL="0" algn="l" defTabSz="876300" rtl="0" eaLnBrk="1" latinLnBrk="0" hangingPunct="1">
        <a:defRPr sz="1730" kern="1200">
          <a:solidFill>
            <a:schemeClr val="tx1"/>
          </a:solidFill>
          <a:latin typeface="+mn-lt"/>
          <a:ea typeface="+mn-ea"/>
          <a:cs typeface="+mn-cs"/>
        </a:defRPr>
      </a:lvl1pPr>
      <a:lvl2pPr marL="438150" algn="l" defTabSz="876300" rtl="0" eaLnBrk="1" latinLnBrk="0" hangingPunct="1">
        <a:defRPr sz="1730" kern="1200">
          <a:solidFill>
            <a:schemeClr val="tx1"/>
          </a:solidFill>
          <a:latin typeface="+mn-lt"/>
          <a:ea typeface="+mn-ea"/>
          <a:cs typeface="+mn-cs"/>
        </a:defRPr>
      </a:lvl2pPr>
      <a:lvl3pPr marL="876300" algn="l" defTabSz="876300" rtl="0" eaLnBrk="1" latinLnBrk="0" hangingPunct="1">
        <a:defRPr sz="1730" kern="1200">
          <a:solidFill>
            <a:schemeClr val="tx1"/>
          </a:solidFill>
          <a:latin typeface="+mn-lt"/>
          <a:ea typeface="+mn-ea"/>
          <a:cs typeface="+mn-cs"/>
        </a:defRPr>
      </a:lvl3pPr>
      <a:lvl4pPr marL="1314450" algn="l" defTabSz="876300" rtl="0" eaLnBrk="1" latinLnBrk="0" hangingPunct="1">
        <a:defRPr sz="1730" kern="1200">
          <a:solidFill>
            <a:schemeClr val="tx1"/>
          </a:solidFill>
          <a:latin typeface="+mn-lt"/>
          <a:ea typeface="+mn-ea"/>
          <a:cs typeface="+mn-cs"/>
        </a:defRPr>
      </a:lvl4pPr>
      <a:lvl5pPr marL="1752600" algn="l" defTabSz="876300" rtl="0" eaLnBrk="1" latinLnBrk="0" hangingPunct="1">
        <a:defRPr sz="1730" kern="1200">
          <a:solidFill>
            <a:schemeClr val="tx1"/>
          </a:solidFill>
          <a:latin typeface="+mn-lt"/>
          <a:ea typeface="+mn-ea"/>
          <a:cs typeface="+mn-cs"/>
        </a:defRPr>
      </a:lvl5pPr>
      <a:lvl6pPr marL="2189480" algn="l" defTabSz="876300" rtl="0" eaLnBrk="1" latinLnBrk="0" hangingPunct="1">
        <a:defRPr sz="1730" kern="1200">
          <a:solidFill>
            <a:schemeClr val="tx1"/>
          </a:solidFill>
          <a:latin typeface="+mn-lt"/>
          <a:ea typeface="+mn-ea"/>
          <a:cs typeface="+mn-cs"/>
        </a:defRPr>
      </a:lvl6pPr>
      <a:lvl7pPr marL="2627630" algn="l" defTabSz="876300" rtl="0" eaLnBrk="1" latinLnBrk="0" hangingPunct="1">
        <a:defRPr sz="1730" kern="1200">
          <a:solidFill>
            <a:schemeClr val="tx1"/>
          </a:solidFill>
          <a:latin typeface="+mn-lt"/>
          <a:ea typeface="+mn-ea"/>
          <a:cs typeface="+mn-cs"/>
        </a:defRPr>
      </a:lvl7pPr>
      <a:lvl8pPr marL="3066415" algn="l" defTabSz="876300" rtl="0" eaLnBrk="1" latinLnBrk="0" hangingPunct="1">
        <a:defRPr sz="1730" kern="1200">
          <a:solidFill>
            <a:schemeClr val="tx1"/>
          </a:solidFill>
          <a:latin typeface="+mn-lt"/>
          <a:ea typeface="+mn-ea"/>
          <a:cs typeface="+mn-cs"/>
        </a:defRPr>
      </a:lvl8pPr>
      <a:lvl9pPr marL="3503930" algn="l" defTabSz="876300" rtl="0" eaLnBrk="1" latinLnBrk="0" hangingPunct="1">
        <a:defRPr sz="17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slide" Target="slide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8.JPG"/><Relationship Id="rId2" Type="http://schemas.openxmlformats.org/officeDocument/2006/relationships/video" Target="../media/media6.wmv"/><Relationship Id="rId1" Type="http://schemas.microsoft.com/office/2007/relationships/media" Target="../media/media6.wmv"/><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1.JP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Layout" Target="../slideLayouts/slideLayout27.xml"/><Relationship Id="rId7" Type="http://schemas.openxmlformats.org/officeDocument/2006/relationships/image" Target="../media/image24.png"/><Relationship Id="rId2" Type="http://schemas.openxmlformats.org/officeDocument/2006/relationships/video" Target="../media/media8.wmv"/><Relationship Id="rId1" Type="http://schemas.microsoft.com/office/2007/relationships/media" Target="../media/media8.wmv"/><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7.png"/><Relationship Id="rId2" Type="http://schemas.openxmlformats.org/officeDocument/2006/relationships/video" Target="../media/media9.wmv"/><Relationship Id="rId1" Type="http://schemas.microsoft.com/office/2007/relationships/media" Target="../media/media9.wmv"/><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Layout" Target="../slideLayouts/slideLayout27.xml"/><Relationship Id="rId7" Type="http://schemas.openxmlformats.org/officeDocument/2006/relationships/image" Target="../media/image30.png"/><Relationship Id="rId2" Type="http://schemas.openxmlformats.org/officeDocument/2006/relationships/video" Target="../media/media10.wmv"/><Relationship Id="rId1" Type="http://schemas.microsoft.com/office/2007/relationships/media" Target="../media/media10.wmv"/><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slide" Target="slide41.xml"/><Relationship Id="rId2" Type="http://schemas.openxmlformats.org/officeDocument/2006/relationships/video" Target="../media/media11.wmv"/><Relationship Id="rId1" Type="http://schemas.microsoft.com/office/2007/relationships/media" Target="../media/media11.wmv"/><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7.xml"/><Relationship Id="rId7" Type="http://schemas.openxmlformats.org/officeDocument/2006/relationships/diagramLayout" Target="../diagrams/layout1.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diagramData" Target="../diagrams/data1.xml"/><Relationship Id="rId5" Type="http://schemas.openxmlformats.org/officeDocument/2006/relationships/image" Target="../media/image33.png"/><Relationship Id="rId10" Type="http://schemas.microsoft.com/office/2007/relationships/diagramDrawing" Target="../diagrams/drawing1.xml"/><Relationship Id="rId4" Type="http://schemas.openxmlformats.org/officeDocument/2006/relationships/notesSlide" Target="../notesSlides/notesSlide26.xml"/><Relationship Id="rId9" Type="http://schemas.openxmlformats.org/officeDocument/2006/relationships/diagramColors" Target="../diagrams/colors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slide" Target="slide4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3.wmv"/><Relationship Id="rId1" Type="http://schemas.microsoft.com/office/2007/relationships/media" Target="../media/media13.wmv"/><Relationship Id="rId5" Type="http://schemas.openxmlformats.org/officeDocument/2006/relationships/image" Target="../media/image37.pn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5.wmv"/><Relationship Id="rId1" Type="http://schemas.microsoft.com/office/2007/relationships/media" Target="../media/media15.wmv"/><Relationship Id="rId5" Type="http://schemas.openxmlformats.org/officeDocument/2006/relationships/image" Target="../media/image42.pn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6.wmv"/><Relationship Id="rId1" Type="http://schemas.microsoft.com/office/2007/relationships/media" Target="../media/media16.wmv"/><Relationship Id="rId5" Type="http://schemas.openxmlformats.org/officeDocument/2006/relationships/image" Target="../media/image43.png"/><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6.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9.JP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18.mp4"/><Relationship Id="rId7" Type="http://schemas.openxmlformats.org/officeDocument/2006/relationships/slideLayout" Target="../slideLayouts/slideLayout26.xml"/><Relationship Id="rId12" Type="http://schemas.openxmlformats.org/officeDocument/2006/relationships/image" Target="../media/image54.png"/><Relationship Id="rId2" Type="http://schemas.openxmlformats.org/officeDocument/2006/relationships/video" Target="../media/media17.wmv"/><Relationship Id="rId1" Type="http://schemas.microsoft.com/office/2007/relationships/media" Target="../media/media17.wmv"/><Relationship Id="rId6" Type="http://schemas.openxmlformats.org/officeDocument/2006/relationships/video" Target="../media/media19.wmv"/><Relationship Id="rId11" Type="http://schemas.openxmlformats.org/officeDocument/2006/relationships/image" Target="../media/image53.png"/><Relationship Id="rId5" Type="http://schemas.microsoft.com/office/2007/relationships/media" Target="../media/media19.wmv"/><Relationship Id="rId10" Type="http://schemas.openxmlformats.org/officeDocument/2006/relationships/image" Target="../media/image52.png"/><Relationship Id="rId4" Type="http://schemas.openxmlformats.org/officeDocument/2006/relationships/video" Target="../media/media18.mp4"/><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3.xml"/><Relationship Id="rId7" Type="http://schemas.openxmlformats.org/officeDocument/2006/relationships/slide" Target="slide24.xml"/><Relationship Id="rId2" Type="http://schemas.openxmlformats.org/officeDocument/2006/relationships/slide" Target="slide8.xml"/><Relationship Id="rId1" Type="http://schemas.openxmlformats.org/officeDocument/2006/relationships/slideLayout" Target="../slideLayouts/slideLayout26.xml"/><Relationship Id="rId6" Type="http://schemas.openxmlformats.org/officeDocument/2006/relationships/slide" Target="slide29.xml"/><Relationship Id="rId5" Type="http://schemas.openxmlformats.org/officeDocument/2006/relationships/slide" Target="slide22.xml"/><Relationship Id="rId10" Type="http://schemas.openxmlformats.org/officeDocument/2006/relationships/slide" Target="slide25.xml"/><Relationship Id="rId4" Type="http://schemas.openxmlformats.org/officeDocument/2006/relationships/slide" Target="slide15.xml"/><Relationship Id="rId9" Type="http://schemas.openxmlformats.org/officeDocument/2006/relationships/slide" Target="slide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wmv"/><Relationship Id="rId7" Type="http://schemas.openxmlformats.org/officeDocument/2006/relationships/image" Target="../media/image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notesSlide" Target="../notesSlides/notesSlide5.xml"/><Relationship Id="rId5" Type="http://schemas.openxmlformats.org/officeDocument/2006/relationships/slideLayout" Target="../slideLayouts/slideLayout75.xml"/><Relationship Id="rId4" Type="http://schemas.openxmlformats.org/officeDocument/2006/relationships/video" Target="../media/media2.wmv"/></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5.xml"/><Relationship Id="rId4" Type="http://schemas.openxmlformats.org/officeDocument/2006/relationships/slide" Target="slide4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中心logo2"/>
          <p:cNvPicPr>
            <a:picLocks noChangeAspect="1"/>
          </p:cNvPicPr>
          <p:nvPr/>
        </p:nvPicPr>
        <p:blipFill>
          <a:blip r:embed="rId3"/>
          <a:stretch>
            <a:fillRect/>
          </a:stretch>
        </p:blipFill>
        <p:spPr>
          <a:xfrm>
            <a:off x="437515" y="277495"/>
            <a:ext cx="2919730" cy="758825"/>
          </a:xfrm>
          <a:prstGeom prst="rect">
            <a:avLst/>
          </a:prstGeom>
        </p:spPr>
      </p:pic>
      <p:sp>
        <p:nvSpPr>
          <p:cNvPr id="8" name="矩形 7"/>
          <p:cNvSpPr/>
          <p:nvPr/>
        </p:nvSpPr>
        <p:spPr>
          <a:xfrm>
            <a:off x="1684277" y="1828043"/>
            <a:ext cx="8823446" cy="1052596"/>
          </a:xfrm>
          <a:prstGeom prst="rect">
            <a:avLst/>
          </a:prstGeom>
          <a:effectLst>
            <a:outerShdw blurRad="50800" dist="38100" dir="2700000" algn="tl" rotWithShape="0">
              <a:prstClr val="black">
                <a:alpha val="40000"/>
              </a:prstClr>
            </a:outerShdw>
          </a:effectLst>
        </p:spPr>
        <p:txBody>
          <a:bodyPr wrap="square">
            <a:spAutoFit/>
          </a:bodyPr>
          <a:lstStyle/>
          <a:p>
            <a:pPr marL="0" lvl="0" indent="-285750" algn="ctr" fontAlgn="ctr">
              <a:lnSpc>
                <a:spcPct val="130000"/>
              </a:lnSpc>
              <a:spcBef>
                <a:spcPts val="1000"/>
              </a:spcBef>
              <a:spcAft>
                <a:spcPts val="0"/>
              </a:spcAft>
              <a:buSzPct val="100000"/>
              <a:buFont typeface="Wingdings" panose="05000000000000000000" charset="0"/>
              <a:buNone/>
            </a:pPr>
            <a:r>
              <a:rPr lang="zh-CN" altLang="en-US" sz="4800" dirty="0">
                <a:latin typeface="Arial" panose="020B0604020202020204" pitchFamily="34" charset="0"/>
                <a:ea typeface="微软雅黑" panose="020B0503020204020204" pitchFamily="34" charset="-122"/>
                <a:sym typeface="+mn-ea"/>
              </a:rPr>
              <a:t>真空知识简介</a:t>
            </a:r>
            <a:endParaRPr lang="zh-CN" altLang="en-US" sz="4400" b="1" dirty="0">
              <a:solidFill>
                <a:schemeClr val="tx1"/>
              </a:solidFill>
              <a:latin typeface="Arial" panose="020B0604020202020204" pitchFamily="34" charset="0"/>
              <a:ea typeface="微软雅黑" panose="020B0503020204020204" pitchFamily="34" charset="-122"/>
            </a:endParaRPr>
          </a:p>
        </p:txBody>
      </p:sp>
      <p:sp>
        <p:nvSpPr>
          <p:cNvPr id="79875" name="副标题 2"/>
          <p:cNvSpPr txBox="1"/>
          <p:nvPr/>
        </p:nvSpPr>
        <p:spPr>
          <a:xfrm>
            <a:off x="1524000" y="4128102"/>
            <a:ext cx="9144000" cy="1230313"/>
          </a:xfrm>
          <a:prstGeom prst="rect">
            <a:avLst/>
          </a:prstGeom>
          <a:noFill/>
          <a:ln w="9525">
            <a:noFill/>
          </a:ln>
          <a:effectLst>
            <a:outerShdw blurRad="50800" dist="38100" dir="2700000" algn="tl" rotWithShape="0">
              <a:prstClr val="black">
                <a:alpha val="40000"/>
              </a:prstClr>
            </a:outerShdw>
          </a:effec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微软雅黑" panose="020B0503020204020204" pitchFamily="34" charset="-122"/>
                <a:cs typeface="微软雅黑" panose="020B0503020204020204" pitchFamily="34" charset="-122"/>
              </a:defRPr>
            </a:lvl5pPr>
          </a:lstStyle>
          <a:p>
            <a:pPr marL="0" indent="0" algn="r" eaLnBrk="1" hangingPunct="1">
              <a:lnSpc>
                <a:spcPct val="150000"/>
              </a:lnSpc>
              <a:spcBef>
                <a:spcPct val="0"/>
              </a:spcBef>
              <a:buNone/>
            </a:pPr>
            <a:r>
              <a:rPr lang="zh-CN" altLang="en-US"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部门：工艺设备</a:t>
            </a:r>
            <a:endPar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endParaRPr>
          </a:p>
          <a:p>
            <a:pPr marL="0" lvl="0" indent="0" algn="r" eaLnBrk="1" hangingPunct="1">
              <a:lnSpc>
                <a:spcPct val="150000"/>
              </a:lnSpc>
              <a:spcBef>
                <a:spcPct val="0"/>
              </a:spcBef>
              <a:buNone/>
            </a:pP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主讲人：李扬</a:t>
            </a:r>
            <a:endPar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endParaRPr>
          </a:p>
          <a:p>
            <a:pPr marL="0" lvl="0" indent="0" algn="r" eaLnBrk="1" hangingPunct="1">
              <a:lnSpc>
                <a:spcPct val="150000"/>
              </a:lnSpc>
              <a:spcBef>
                <a:spcPct val="0"/>
              </a:spcBef>
              <a:buNone/>
            </a:pPr>
            <a:r>
              <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2021</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年</a:t>
            </a:r>
            <a:r>
              <a:rPr lang="en-US" altLang="zh-CN"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9</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月</a:t>
            </a:r>
            <a:r>
              <a:rPr lang="en-US" altLang="zh-CN" sz="2400" dirty="0">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13</a:t>
            </a:r>
            <a:r>
              <a:rPr lang="zh-CN" altLang="en-US" sz="2400" dirty="0">
                <a:solidFill>
                  <a:sysClr val="windowText" lastClr="000000"/>
                </a:solidFill>
                <a:effectLst>
                  <a:outerShdw blurRad="38100" dist="38100" dir="2700000" algn="tl">
                    <a:srgbClr val="000000">
                      <a:alpha val="43137"/>
                    </a:srgbClr>
                  </a:outerShdw>
                </a:effectLst>
                <a:latin typeface="Arial" panose="020B0604020202020204" pitchFamily="34" charset="0"/>
                <a:ea typeface="黑体" panose="02010609060101010101" charset="-122"/>
                <a:cs typeface="Arial" panose="020B0604020202020204" pitchFamily="34" charset="0"/>
              </a:rPr>
              <a:t>日</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270951F-1CC1-4AE8-8F4E-243CBFEF3D00}"/>
              </a:ext>
            </a:extLst>
          </p:cNvPr>
          <p:cNvSpPr>
            <a:spLocks noGrp="1" noChangeArrowheads="1"/>
          </p:cNvSpPr>
          <p:nvPr>
            <p:ph type="title"/>
          </p:nvPr>
        </p:nvSpPr>
        <p:spPr>
          <a:xfrm>
            <a:off x="435686" y="1052855"/>
            <a:ext cx="10517586" cy="1326013"/>
          </a:xfrm>
          <a:noFill/>
          <a:ln/>
        </p:spPr>
        <p:txBody>
          <a:bodyPr/>
          <a:lstStyle/>
          <a:p>
            <a:r>
              <a:rPr lang="zh-CN" altLang="en-US" sz="3200" dirty="0">
                <a:ea typeface="宋体" panose="02010600030101010101" pitchFamily="2" charset="-122"/>
              </a:rPr>
              <a:t>抽速</a:t>
            </a:r>
            <a:endParaRPr lang="en-US" altLang="zh-CN" sz="3200" dirty="0">
              <a:ea typeface="宋体" panose="02010600030101010101" pitchFamily="2" charset="-122"/>
            </a:endParaRPr>
          </a:p>
        </p:txBody>
      </p:sp>
      <p:sp>
        <p:nvSpPr>
          <p:cNvPr id="25603" name="Rectangle 3">
            <a:extLst>
              <a:ext uri="{FF2B5EF4-FFF2-40B4-BE49-F238E27FC236}">
                <a16:creationId xmlns:a16="http://schemas.microsoft.com/office/drawing/2014/main" id="{40F66AD9-8D2B-4712-AB8B-810A5268FDBC}"/>
              </a:ext>
            </a:extLst>
          </p:cNvPr>
          <p:cNvSpPr>
            <a:spLocks noChangeArrowheads="1"/>
          </p:cNvSpPr>
          <p:nvPr/>
        </p:nvSpPr>
        <p:spPr bwMode="auto">
          <a:xfrm>
            <a:off x="2182135" y="3185888"/>
            <a:ext cx="7024688"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zh-CN" altLang="en-US" sz="2800" b="1" dirty="0">
                <a:latin typeface="Arial" panose="020B0604020202020204" pitchFamily="34" charset="0"/>
                <a:ea typeface="宋体" panose="02010600030101010101" pitchFamily="2" charset="-122"/>
              </a:rPr>
              <a:t>在已知的时间内气体排出来的数量</a:t>
            </a:r>
            <a:endParaRPr lang="en-US" altLang="zh-CN" sz="2800" b="1" dirty="0">
              <a:latin typeface="Arial" panose="020B0604020202020204" pitchFamily="34" charset="0"/>
              <a:ea typeface="宋体" panose="02010600030101010101" pitchFamily="2" charset="-122"/>
            </a:endParaRPr>
          </a:p>
        </p:txBody>
      </p:sp>
      <p:sp>
        <p:nvSpPr>
          <p:cNvPr id="25604" name="Rectangle 4">
            <a:extLst>
              <a:ext uri="{FF2B5EF4-FFF2-40B4-BE49-F238E27FC236}">
                <a16:creationId xmlns:a16="http://schemas.microsoft.com/office/drawing/2014/main" id="{D9CF7521-A0C9-4E47-B365-55B43DFF4255}"/>
              </a:ext>
            </a:extLst>
          </p:cNvPr>
          <p:cNvSpPr>
            <a:spLocks noChangeArrowheads="1"/>
          </p:cNvSpPr>
          <p:nvPr/>
        </p:nvSpPr>
        <p:spPr bwMode="auto">
          <a:xfrm>
            <a:off x="3779190" y="1715861"/>
            <a:ext cx="359886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32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PUMPING SPEED</a:t>
            </a:r>
          </a:p>
          <a:p>
            <a:pPr algn="ctr"/>
            <a:r>
              <a:rPr lang="en-US" altLang="zh-CN" sz="32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(Volumetric Flow)</a:t>
            </a:r>
          </a:p>
        </p:txBody>
      </p:sp>
      <p:sp>
        <p:nvSpPr>
          <p:cNvPr id="25605" name="Rectangle 5">
            <a:extLst>
              <a:ext uri="{FF2B5EF4-FFF2-40B4-BE49-F238E27FC236}">
                <a16:creationId xmlns:a16="http://schemas.microsoft.com/office/drawing/2014/main" id="{80B7D4F8-DBAC-40A1-B6D4-BB429C9DB051}"/>
              </a:ext>
            </a:extLst>
          </p:cNvPr>
          <p:cNvSpPr>
            <a:spLocks noChangeArrowheads="1"/>
          </p:cNvSpPr>
          <p:nvPr/>
        </p:nvSpPr>
        <p:spPr bwMode="auto">
          <a:xfrm>
            <a:off x="6745143" y="4133261"/>
            <a:ext cx="4848442" cy="181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zh-CN" altLang="en-US" sz="2800" b="1" dirty="0">
                <a:solidFill>
                  <a:schemeClr val="accent1"/>
                </a:solidFill>
                <a:latin typeface="Arial" panose="020B0604020202020204" pitchFamily="34" charset="0"/>
                <a:ea typeface="宋体" panose="02010600030101010101" pitchFamily="2" charset="-122"/>
              </a:rPr>
              <a:t>高真空泵最常用的性能指标</a:t>
            </a:r>
            <a:endParaRPr lang="en-US" altLang="zh-CN" sz="2800" b="1" dirty="0">
              <a:solidFill>
                <a:schemeClr val="accent1"/>
              </a:solidFill>
              <a:latin typeface="Arial" panose="020B0604020202020204" pitchFamily="34" charset="0"/>
              <a:ea typeface="宋体" panose="02010600030101010101" pitchFamily="2" charset="-122"/>
            </a:endParaRPr>
          </a:p>
          <a:p>
            <a:endParaRPr lang="en-US" altLang="zh-CN" sz="28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r>
              <a:rPr lang="en-US" altLang="zh-CN" sz="28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UNITS OF SPEED</a:t>
            </a:r>
            <a:endPar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endParaRPr>
          </a:p>
          <a:p>
            <a:pPr algn="ctr"/>
            <a:r>
              <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rPr>
              <a:t>Liters per Second</a:t>
            </a:r>
          </a:p>
        </p:txBody>
      </p:sp>
      <p:sp>
        <p:nvSpPr>
          <p:cNvPr id="6" name="文本框 5">
            <a:extLst>
              <a:ext uri="{FF2B5EF4-FFF2-40B4-BE49-F238E27FC236}">
                <a16:creationId xmlns:a16="http://schemas.microsoft.com/office/drawing/2014/main" id="{CDC0AA0E-8CC2-4844-BBF8-D081FB7C4C6D}"/>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
        <p:nvSpPr>
          <p:cNvPr id="7" name="Rectangle 5">
            <a:extLst>
              <a:ext uri="{FF2B5EF4-FFF2-40B4-BE49-F238E27FC236}">
                <a16:creationId xmlns:a16="http://schemas.microsoft.com/office/drawing/2014/main" id="{3045DADF-91AF-4749-BF6A-32D744FCA35B}"/>
              </a:ext>
            </a:extLst>
          </p:cNvPr>
          <p:cNvSpPr>
            <a:spLocks noChangeArrowheads="1"/>
          </p:cNvSpPr>
          <p:nvPr/>
        </p:nvSpPr>
        <p:spPr bwMode="auto">
          <a:xfrm>
            <a:off x="1896701" y="4133261"/>
            <a:ext cx="4848442" cy="181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zh-CN" altLang="en-US" sz="2800" b="1" dirty="0">
                <a:solidFill>
                  <a:schemeClr val="accent1"/>
                </a:solidFill>
                <a:latin typeface="Arial" panose="020B0604020202020204" pitchFamily="34" charset="0"/>
                <a:ea typeface="宋体" panose="02010600030101010101" pitchFamily="2" charset="-122"/>
              </a:rPr>
              <a:t>粗真空泵最常用的性能指标</a:t>
            </a:r>
            <a:endParaRPr lang="en-US" altLang="zh-CN" sz="2800" b="1" dirty="0">
              <a:solidFill>
                <a:schemeClr val="accent1"/>
              </a:solidFill>
              <a:latin typeface="Arial" panose="020B0604020202020204" pitchFamily="34" charset="0"/>
              <a:ea typeface="宋体" panose="02010600030101010101" pitchFamily="2" charset="-122"/>
            </a:endParaRPr>
          </a:p>
          <a:p>
            <a:endParaRPr lang="en-US" altLang="zh-CN" sz="28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r>
              <a:rPr lang="en-US" altLang="zh-CN" sz="28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UNITS OF SPEED</a:t>
            </a:r>
            <a:endPar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endParaRPr>
          </a:p>
          <a:p>
            <a:pPr algn="ctr"/>
            <a:r>
              <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rPr>
              <a:t>m3 per Hour</a:t>
            </a:r>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270951F-1CC1-4AE8-8F4E-243CBFEF3D00}"/>
              </a:ext>
            </a:extLst>
          </p:cNvPr>
          <p:cNvSpPr>
            <a:spLocks noGrp="1" noChangeArrowheads="1"/>
          </p:cNvSpPr>
          <p:nvPr>
            <p:ph type="title"/>
          </p:nvPr>
        </p:nvSpPr>
        <p:spPr>
          <a:xfrm>
            <a:off x="527964" y="1852201"/>
            <a:ext cx="10517586" cy="4894939"/>
          </a:xfrm>
          <a:noFill/>
          <a:ln/>
        </p:spPr>
        <p:txBody>
          <a:bodyPr>
            <a:normAutofit/>
          </a:bodyPr>
          <a:lstStyle/>
          <a:p>
            <a:pPr algn="ctr"/>
            <a:br>
              <a:rPr lang="en-US" altLang="zh-CN" sz="3200" dirty="0">
                <a:ea typeface="宋体" panose="02010600030101010101" pitchFamily="2" charset="-122"/>
              </a:rPr>
            </a:br>
            <a:br>
              <a:rPr lang="en-US" altLang="zh-CN" sz="3200" dirty="0">
                <a:ea typeface="宋体" panose="02010600030101010101" pitchFamily="2" charset="-122"/>
              </a:rPr>
            </a:br>
            <a:r>
              <a:rPr lang="zh-CN" altLang="en-US" sz="1800" dirty="0">
                <a:ea typeface="宋体" panose="02010600030101010101" pitchFamily="2" charset="-122"/>
              </a:rPr>
              <a:t>指数表示法是一种表示非常小或非常大的数字简写方法：</a:t>
            </a:r>
            <a:br>
              <a:rPr lang="en-US" altLang="zh-CN" sz="1800" dirty="0">
                <a:ea typeface="宋体" panose="02010600030101010101" pitchFamily="2" charset="-122"/>
              </a:rPr>
            </a:br>
            <a:br>
              <a:rPr lang="en-US" altLang="zh-CN" sz="1800" dirty="0">
                <a:ea typeface="宋体" panose="02010600030101010101" pitchFamily="2" charset="-122"/>
              </a:rPr>
            </a:br>
            <a:br>
              <a:rPr lang="en-US" altLang="zh-CN" sz="1800" dirty="0">
                <a:ea typeface="宋体" panose="02010600030101010101" pitchFamily="2" charset="-122"/>
              </a:rPr>
            </a:br>
            <a:br>
              <a:rPr lang="en-US" altLang="zh-CN" sz="1800" dirty="0">
                <a:ea typeface="宋体" panose="02010600030101010101" pitchFamily="2" charset="-122"/>
              </a:rPr>
            </a:br>
            <a:r>
              <a:rPr lang="en-US" altLang="zh-CN" sz="6600" dirty="0">
                <a:solidFill>
                  <a:srgbClr val="018BBF"/>
                </a:solidFill>
                <a:ea typeface="宋体" panose="02010600030101010101" pitchFamily="2" charset="-122"/>
              </a:rPr>
              <a:t>5E-6Torr</a:t>
            </a:r>
            <a:br>
              <a:rPr lang="en-US" altLang="zh-CN" sz="6600" dirty="0">
                <a:ea typeface="宋体" panose="02010600030101010101" pitchFamily="2" charset="-122"/>
              </a:rPr>
            </a:br>
            <a:br>
              <a:rPr lang="en-US" altLang="zh-CN" sz="6600" dirty="0">
                <a:ea typeface="宋体" panose="02010600030101010101" pitchFamily="2" charset="-122"/>
              </a:rPr>
            </a:br>
            <a:r>
              <a:rPr lang="zh-CN" altLang="en-US" sz="3100" dirty="0">
                <a:ea typeface="宋体" panose="02010600030101010101" pitchFamily="2" charset="-122"/>
              </a:rPr>
              <a:t>表示</a:t>
            </a:r>
            <a:r>
              <a:rPr lang="en-US" altLang="zh-CN" sz="3100" dirty="0">
                <a:ea typeface="宋体" panose="02010600030101010101" pitchFamily="2" charset="-122"/>
              </a:rPr>
              <a:t>0.000005Torr</a:t>
            </a:r>
            <a:br>
              <a:rPr lang="en-US" altLang="zh-CN" sz="1800" dirty="0">
                <a:ea typeface="宋体" panose="02010600030101010101" pitchFamily="2" charset="-122"/>
              </a:rPr>
            </a:br>
            <a:br>
              <a:rPr lang="en-US" altLang="zh-CN" sz="1800" dirty="0">
                <a:ea typeface="宋体" panose="02010600030101010101" pitchFamily="2" charset="-122"/>
              </a:rPr>
            </a:br>
            <a:endParaRPr lang="en-US" altLang="zh-CN" sz="3200" dirty="0">
              <a:ea typeface="宋体" panose="02010600030101010101" pitchFamily="2" charset="-122"/>
            </a:endParaRPr>
          </a:p>
        </p:txBody>
      </p:sp>
      <p:sp>
        <p:nvSpPr>
          <p:cNvPr id="7" name="文本框 6">
            <a:extLst>
              <a:ext uri="{FF2B5EF4-FFF2-40B4-BE49-F238E27FC236}">
                <a16:creationId xmlns:a16="http://schemas.microsoft.com/office/drawing/2014/main" id="{0EDA16C2-C631-435F-A0D2-2CB1624E601B}"/>
              </a:ext>
            </a:extLst>
          </p:cNvPr>
          <p:cNvSpPr txBox="1"/>
          <p:nvPr/>
        </p:nvSpPr>
        <p:spPr>
          <a:xfrm>
            <a:off x="309851" y="1315476"/>
            <a:ext cx="6178492" cy="646331"/>
          </a:xfrm>
          <a:prstGeom prst="rect">
            <a:avLst/>
          </a:prstGeom>
          <a:noFill/>
        </p:spPr>
        <p:txBody>
          <a:bodyPr wrap="square">
            <a:spAutoFit/>
          </a:bodyPr>
          <a:lstStyle/>
          <a:p>
            <a:r>
              <a:rPr lang="zh-CN" altLang="en-US" sz="3600" dirty="0">
                <a:ea typeface="宋体" panose="02010600030101010101" pitchFamily="2" charset="-122"/>
              </a:rPr>
              <a:t>真空数值表示方法：</a:t>
            </a:r>
            <a:endParaRPr lang="zh-CN" altLang="en-US" sz="3200" dirty="0"/>
          </a:p>
        </p:txBody>
      </p:sp>
      <p:sp>
        <p:nvSpPr>
          <p:cNvPr id="8" name="文本框 7">
            <a:extLst>
              <a:ext uri="{FF2B5EF4-FFF2-40B4-BE49-F238E27FC236}">
                <a16:creationId xmlns:a16="http://schemas.microsoft.com/office/drawing/2014/main" id="{FC3C0864-65AD-4B03-B106-16E200F8EBCC}"/>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4717547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EDA16C2-C631-435F-A0D2-2CB1624E601B}"/>
              </a:ext>
            </a:extLst>
          </p:cNvPr>
          <p:cNvSpPr txBox="1"/>
          <p:nvPr/>
        </p:nvSpPr>
        <p:spPr>
          <a:xfrm>
            <a:off x="460853" y="1423258"/>
            <a:ext cx="6178492" cy="523220"/>
          </a:xfrm>
          <a:prstGeom prst="rect">
            <a:avLst/>
          </a:prstGeom>
          <a:noFill/>
        </p:spPr>
        <p:txBody>
          <a:bodyPr wrap="square">
            <a:spAutoFit/>
          </a:bodyPr>
          <a:lstStyle/>
          <a:p>
            <a:r>
              <a:rPr lang="zh-CN" altLang="en-US" sz="2800" dirty="0">
                <a:ea typeface="宋体" panose="02010600030101010101" pitchFamily="2" charset="-122"/>
              </a:rPr>
              <a:t>真空常用单位转换：</a:t>
            </a:r>
            <a:endParaRPr lang="zh-CN" altLang="en-US" sz="2400" dirty="0"/>
          </a:p>
        </p:txBody>
      </p:sp>
      <p:sp>
        <p:nvSpPr>
          <p:cNvPr id="13" name="文本框 12">
            <a:extLst>
              <a:ext uri="{FF2B5EF4-FFF2-40B4-BE49-F238E27FC236}">
                <a16:creationId xmlns:a16="http://schemas.microsoft.com/office/drawing/2014/main" id="{E16087D1-ABA5-4DAD-8B43-FC10CAC67C72}"/>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graphicFrame>
        <p:nvGraphicFramePr>
          <p:cNvPr id="3" name="表格 2">
            <a:extLst>
              <a:ext uri="{FF2B5EF4-FFF2-40B4-BE49-F238E27FC236}">
                <a16:creationId xmlns:a16="http://schemas.microsoft.com/office/drawing/2014/main" id="{ADB58A98-3703-455C-A9C8-3EE3345EF892}"/>
              </a:ext>
            </a:extLst>
          </p:cNvPr>
          <p:cNvGraphicFramePr>
            <a:graphicFrameLocks noGrp="1"/>
          </p:cNvGraphicFramePr>
          <p:nvPr>
            <p:extLst>
              <p:ext uri="{D42A27DB-BD31-4B8C-83A1-F6EECF244321}">
                <p14:modId xmlns:p14="http://schemas.microsoft.com/office/powerpoint/2010/main" val="2004140871"/>
              </p:ext>
            </p:extLst>
          </p:nvPr>
        </p:nvGraphicFramePr>
        <p:xfrm>
          <a:off x="2460070" y="2285730"/>
          <a:ext cx="5668860" cy="2286540"/>
        </p:xfrm>
        <a:graphic>
          <a:graphicData uri="http://schemas.openxmlformats.org/drawingml/2006/table">
            <a:tbl>
              <a:tblPr/>
              <a:tblGrid>
                <a:gridCol w="1133772">
                  <a:extLst>
                    <a:ext uri="{9D8B030D-6E8A-4147-A177-3AD203B41FA5}">
                      <a16:colId xmlns:a16="http://schemas.microsoft.com/office/drawing/2014/main" val="869558609"/>
                    </a:ext>
                  </a:extLst>
                </a:gridCol>
                <a:gridCol w="1133772">
                  <a:extLst>
                    <a:ext uri="{9D8B030D-6E8A-4147-A177-3AD203B41FA5}">
                      <a16:colId xmlns:a16="http://schemas.microsoft.com/office/drawing/2014/main" val="737591193"/>
                    </a:ext>
                  </a:extLst>
                </a:gridCol>
                <a:gridCol w="1133772">
                  <a:extLst>
                    <a:ext uri="{9D8B030D-6E8A-4147-A177-3AD203B41FA5}">
                      <a16:colId xmlns:a16="http://schemas.microsoft.com/office/drawing/2014/main" val="717416553"/>
                    </a:ext>
                  </a:extLst>
                </a:gridCol>
                <a:gridCol w="1133772">
                  <a:extLst>
                    <a:ext uri="{9D8B030D-6E8A-4147-A177-3AD203B41FA5}">
                      <a16:colId xmlns:a16="http://schemas.microsoft.com/office/drawing/2014/main" val="3859191385"/>
                    </a:ext>
                  </a:extLst>
                </a:gridCol>
                <a:gridCol w="1133772">
                  <a:extLst>
                    <a:ext uri="{9D8B030D-6E8A-4147-A177-3AD203B41FA5}">
                      <a16:colId xmlns:a16="http://schemas.microsoft.com/office/drawing/2014/main" val="2699228626"/>
                    </a:ext>
                  </a:extLst>
                </a:gridCol>
              </a:tblGrid>
              <a:tr h="457308">
                <a:tc>
                  <a:txBody>
                    <a:bodyPr/>
                    <a:lstStyle/>
                    <a:p>
                      <a:pPr algn="ctr" fontAlgn="b"/>
                      <a:r>
                        <a:rPr lang="zh-CN" altLang="en-US" sz="20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2000" b="0" i="0" u="none" strike="noStrike" dirty="0">
                          <a:solidFill>
                            <a:srgbClr val="000000"/>
                          </a:solidFill>
                          <a:effectLst/>
                          <a:latin typeface="等线" panose="02010600030101010101" pitchFamily="2" charset="-122"/>
                          <a:ea typeface="等线" panose="02010600030101010101" pitchFamily="2" charset="-122"/>
                        </a:rPr>
                        <a:t>大气压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Torr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mbar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438131"/>
                  </a:ext>
                </a:extLst>
              </a:tr>
              <a:tr h="457308">
                <a:tc>
                  <a:txBody>
                    <a:bodyPr/>
                    <a:lstStyle/>
                    <a:p>
                      <a:pPr algn="ctr" fontAlgn="b"/>
                      <a:r>
                        <a:rPr lang="zh-CN" altLang="en-US" sz="2000" b="0" i="0" u="none" strike="noStrike">
                          <a:solidFill>
                            <a:srgbClr val="000000"/>
                          </a:solidFill>
                          <a:effectLst/>
                          <a:latin typeface="等线" panose="02010600030101010101" pitchFamily="2" charset="-122"/>
                          <a:ea typeface="等线" panose="02010600030101010101" pitchFamily="2" charset="-122"/>
                        </a:rPr>
                        <a:t>大气压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a:solidFill>
                            <a:srgbClr val="000000"/>
                          </a:solidFill>
                          <a:effectLst/>
                          <a:latin typeface="等线" panose="02010600030101010101" pitchFamily="2" charset="-122"/>
                          <a:ea typeface="等线" panose="02010600030101010101" pitchFamily="2"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dirty="0">
                          <a:solidFill>
                            <a:srgbClr val="000000"/>
                          </a:solidFill>
                          <a:effectLst/>
                          <a:highlight>
                            <a:srgbClr val="FFFF00"/>
                          </a:highlight>
                          <a:latin typeface="等线" panose="02010600030101010101" pitchFamily="2" charset="-122"/>
                          <a:ea typeface="等线" panose="02010600030101010101" pitchFamily="2" charset="-122"/>
                        </a:rPr>
                        <a:t>760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1013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2000" b="0" i="0" u="none" strike="noStrike">
                          <a:solidFill>
                            <a:srgbClr val="000000"/>
                          </a:solidFill>
                          <a:effectLst/>
                          <a:latin typeface="等线" panose="02010600030101010101" pitchFamily="2" charset="-122"/>
                          <a:ea typeface="等线" panose="02010600030101010101" pitchFamily="2" charset="-122"/>
                        </a:rPr>
                        <a:t>101325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55043490"/>
                  </a:ext>
                </a:extLst>
              </a:tr>
              <a:tr h="457308">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Torr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a:solidFill>
                            <a:srgbClr val="000000"/>
                          </a:solidFill>
                          <a:effectLst/>
                          <a:latin typeface="等线" panose="02010600030101010101" pitchFamily="2" charset="-122"/>
                          <a:ea typeface="等线" panose="02010600030101010101" pitchFamily="2" charset="-122"/>
                        </a:rPr>
                        <a:t>0.0013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2000" b="0" i="0" u="none" strike="noStrike" dirty="0">
                          <a:solidFill>
                            <a:srgbClr val="000000"/>
                          </a:solidFill>
                          <a:effectLst/>
                          <a:highlight>
                            <a:srgbClr val="FFFF00"/>
                          </a:highlight>
                          <a:latin typeface="等线" panose="02010600030101010101" pitchFamily="2" charset="-122"/>
                          <a:ea typeface="等线" panose="02010600030101010101" pitchFamily="2" charset="-122"/>
                        </a:rPr>
                        <a:t>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14999315"/>
                  </a:ext>
                </a:extLst>
              </a:tr>
              <a:tr h="457308">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mbar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a:solidFill>
                            <a:srgbClr val="000000"/>
                          </a:solidFill>
                          <a:effectLst/>
                          <a:latin typeface="等线" panose="02010600030101010101" pitchFamily="2" charset="-122"/>
                          <a:ea typeface="等线" panose="02010600030101010101" pitchFamily="2" charset="-122"/>
                        </a:rPr>
                        <a:t>0.00097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a:solidFill>
                            <a:srgbClr val="000000"/>
                          </a:solidFill>
                          <a:effectLst/>
                          <a:latin typeface="等线" panose="02010600030101010101" pitchFamily="2" charset="-122"/>
                          <a:ea typeface="等线" panose="02010600030101010101" pitchFamily="2" charset="-122"/>
                        </a:rPr>
                        <a:t>0.75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dirty="0">
                          <a:solidFill>
                            <a:srgbClr val="000000"/>
                          </a:solidFill>
                          <a:effectLst/>
                          <a:highlight>
                            <a:srgbClr val="FFFF00"/>
                          </a:highlight>
                          <a:latin typeface="等线" panose="02010600030101010101" pitchFamily="2" charset="-122"/>
                          <a:ea typeface="等线" panose="02010600030101010101" pitchFamily="2" charset="-122"/>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4149623"/>
                  </a:ext>
                </a:extLst>
              </a:tr>
              <a:tr h="457308">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1.0E-05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等线" panose="02010600030101010101" pitchFamily="2" charset="-122"/>
                          <a:ea typeface="等线" panose="02010600030101010101" pitchFamily="2" charset="-122"/>
                        </a:rPr>
                        <a:t>7.5E-03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等线" panose="02010600030101010101" pitchFamily="2" charset="-122"/>
                          <a:ea typeface="等线" panose="02010600030101010101" pitchFamily="2" charset="-122"/>
                        </a:rPr>
                        <a:t>1.0E-02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649617"/>
                  </a:ext>
                </a:extLst>
              </a:tr>
            </a:tbl>
          </a:graphicData>
        </a:graphic>
      </p:graphicFrame>
      <p:sp>
        <p:nvSpPr>
          <p:cNvPr id="4" name="文本框 3">
            <a:extLst>
              <a:ext uri="{FF2B5EF4-FFF2-40B4-BE49-F238E27FC236}">
                <a16:creationId xmlns:a16="http://schemas.microsoft.com/office/drawing/2014/main" id="{019FDE4B-9418-42B7-BF20-6DDCC499EF95}"/>
              </a:ext>
            </a:extLst>
          </p:cNvPr>
          <p:cNvSpPr txBox="1"/>
          <p:nvPr/>
        </p:nvSpPr>
        <p:spPr>
          <a:xfrm>
            <a:off x="2274814" y="5259897"/>
            <a:ext cx="7642371" cy="584775"/>
          </a:xfrm>
          <a:prstGeom prst="rect">
            <a:avLst/>
          </a:prstGeom>
          <a:noFill/>
        </p:spPr>
        <p:txBody>
          <a:bodyPr wrap="square" rtlCol="0">
            <a:spAutoFit/>
          </a:bodyPr>
          <a:lstStyle/>
          <a:p>
            <a:r>
              <a:rPr lang="en-US" altLang="zh-CN" sz="3200" dirty="0"/>
              <a:t>2.0E-6 Torr=2.67E-6 mbar=2.67E-4Pa</a:t>
            </a:r>
            <a:endParaRPr lang="zh-CN" altLang="en-US" sz="3200" dirty="0"/>
          </a:p>
        </p:txBody>
      </p:sp>
    </p:spTree>
    <p:extLst>
      <p:ext uri="{BB962C8B-B14F-4D97-AF65-F5344CB8AC3E}">
        <p14:creationId xmlns:p14="http://schemas.microsoft.com/office/powerpoint/2010/main" val="3679011084"/>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EDA16C2-C631-435F-A0D2-2CB1624E601B}"/>
              </a:ext>
            </a:extLst>
          </p:cNvPr>
          <p:cNvSpPr txBox="1"/>
          <p:nvPr/>
        </p:nvSpPr>
        <p:spPr>
          <a:xfrm>
            <a:off x="209183" y="1054142"/>
            <a:ext cx="6178492" cy="646331"/>
          </a:xfrm>
          <a:prstGeom prst="rect">
            <a:avLst/>
          </a:prstGeom>
          <a:noFill/>
        </p:spPr>
        <p:txBody>
          <a:bodyPr wrap="square">
            <a:spAutoFit/>
          </a:bodyPr>
          <a:lstStyle/>
          <a:p>
            <a:r>
              <a:rPr lang="zh-CN" altLang="en-US" sz="3600" dirty="0">
                <a:ea typeface="宋体" panose="02010600030101010101" pitchFamily="2" charset="-122"/>
              </a:rPr>
              <a:t>真空数值范围：</a:t>
            </a:r>
            <a:endParaRPr lang="zh-CN" altLang="en-US" sz="3200" dirty="0"/>
          </a:p>
        </p:txBody>
      </p:sp>
      <p:pic>
        <p:nvPicPr>
          <p:cNvPr id="5" name="图片 4">
            <a:extLst>
              <a:ext uri="{FF2B5EF4-FFF2-40B4-BE49-F238E27FC236}">
                <a16:creationId xmlns:a16="http://schemas.microsoft.com/office/drawing/2014/main" id="{CC82C8E4-8D4B-4F64-96F8-2E155E688A12}"/>
              </a:ext>
            </a:extLst>
          </p:cNvPr>
          <p:cNvPicPr>
            <a:picLocks noChangeAspect="1"/>
          </p:cNvPicPr>
          <p:nvPr/>
        </p:nvPicPr>
        <p:blipFill>
          <a:blip r:embed="rId3"/>
          <a:stretch>
            <a:fillRect/>
          </a:stretch>
        </p:blipFill>
        <p:spPr>
          <a:xfrm>
            <a:off x="8263157" y="1315476"/>
            <a:ext cx="3280096" cy="5473996"/>
          </a:xfrm>
          <a:prstGeom prst="rect">
            <a:avLst/>
          </a:prstGeom>
        </p:spPr>
      </p:pic>
      <p:sp>
        <p:nvSpPr>
          <p:cNvPr id="6" name="文本框 5">
            <a:extLst>
              <a:ext uri="{FF2B5EF4-FFF2-40B4-BE49-F238E27FC236}">
                <a16:creationId xmlns:a16="http://schemas.microsoft.com/office/drawing/2014/main" id="{9381A60C-C15C-4DA8-9C8C-5688C7617410}"/>
              </a:ext>
            </a:extLst>
          </p:cNvPr>
          <p:cNvSpPr txBox="1"/>
          <p:nvPr/>
        </p:nvSpPr>
        <p:spPr>
          <a:xfrm>
            <a:off x="1367406" y="6056349"/>
            <a:ext cx="6828638" cy="384721"/>
          </a:xfrm>
          <a:prstGeom prst="rect">
            <a:avLst/>
          </a:prstGeom>
          <a:noFill/>
        </p:spPr>
        <p:txBody>
          <a:bodyPr wrap="square" rtlCol="0">
            <a:spAutoFit/>
          </a:bodyPr>
          <a:lstStyle/>
          <a:p>
            <a:r>
              <a:rPr lang="zh-CN" altLang="en-US" dirty="0"/>
              <a:t>大气压表示我们正常生活的气压，海平面上一般就是</a:t>
            </a:r>
            <a:r>
              <a:rPr lang="en-US" altLang="zh-CN" dirty="0"/>
              <a:t>760Torr</a:t>
            </a:r>
            <a:endParaRPr lang="zh-CN" altLang="en-US" dirty="0"/>
          </a:p>
        </p:txBody>
      </p:sp>
      <p:sp>
        <p:nvSpPr>
          <p:cNvPr id="9" name="文本框 8">
            <a:extLst>
              <a:ext uri="{FF2B5EF4-FFF2-40B4-BE49-F238E27FC236}">
                <a16:creationId xmlns:a16="http://schemas.microsoft.com/office/drawing/2014/main" id="{7A1A3FE7-8917-4494-82FE-C31B24EB0E2D}"/>
              </a:ext>
            </a:extLst>
          </p:cNvPr>
          <p:cNvSpPr txBox="1"/>
          <p:nvPr/>
        </p:nvSpPr>
        <p:spPr>
          <a:xfrm>
            <a:off x="1367406" y="4731831"/>
            <a:ext cx="6828638" cy="677108"/>
          </a:xfrm>
          <a:prstGeom prst="rect">
            <a:avLst/>
          </a:prstGeom>
          <a:noFill/>
        </p:spPr>
        <p:txBody>
          <a:bodyPr wrap="square" rtlCol="0">
            <a:spAutoFit/>
          </a:bodyPr>
          <a:lstStyle/>
          <a:p>
            <a:r>
              <a:rPr lang="zh-CN" altLang="en-US" dirty="0"/>
              <a:t>低真空一般应用于手臂吸笔，表示</a:t>
            </a:r>
            <a:r>
              <a:rPr lang="en-US" altLang="zh-CN" dirty="0"/>
              <a:t>759-1Torr</a:t>
            </a:r>
            <a:r>
              <a:rPr lang="zh-CN" altLang="en-US" dirty="0"/>
              <a:t>范围，珠穆朗玛峰顶的气压是</a:t>
            </a:r>
            <a:r>
              <a:rPr lang="en-US" altLang="zh-CN" dirty="0"/>
              <a:t>225Torr</a:t>
            </a:r>
            <a:endParaRPr lang="zh-CN" altLang="en-US" dirty="0"/>
          </a:p>
        </p:txBody>
      </p:sp>
      <p:sp>
        <p:nvSpPr>
          <p:cNvPr id="10" name="文本框 9">
            <a:extLst>
              <a:ext uri="{FF2B5EF4-FFF2-40B4-BE49-F238E27FC236}">
                <a16:creationId xmlns:a16="http://schemas.microsoft.com/office/drawing/2014/main" id="{E02ADC7A-77D7-481C-AAAC-55F0A72219DC}"/>
              </a:ext>
            </a:extLst>
          </p:cNvPr>
          <p:cNvSpPr txBox="1"/>
          <p:nvPr/>
        </p:nvSpPr>
        <p:spPr>
          <a:xfrm>
            <a:off x="1367406" y="3451568"/>
            <a:ext cx="6828638" cy="384721"/>
          </a:xfrm>
          <a:prstGeom prst="rect">
            <a:avLst/>
          </a:prstGeom>
          <a:noFill/>
        </p:spPr>
        <p:txBody>
          <a:bodyPr wrap="square" rtlCol="0">
            <a:spAutoFit/>
          </a:bodyPr>
          <a:lstStyle/>
          <a:p>
            <a:r>
              <a:rPr lang="zh-CN" altLang="en-US" dirty="0"/>
              <a:t>粗真空在自然界中存在于平流层，范围是</a:t>
            </a:r>
            <a:r>
              <a:rPr lang="en-US" altLang="zh-CN" dirty="0"/>
              <a:t>1</a:t>
            </a:r>
            <a:r>
              <a:rPr lang="zh-CN" altLang="en-US" dirty="0"/>
              <a:t>至</a:t>
            </a:r>
            <a:r>
              <a:rPr lang="en-US" altLang="zh-CN" dirty="0"/>
              <a:t>9.9E-2Torr</a:t>
            </a:r>
            <a:endParaRPr lang="zh-CN" altLang="en-US" dirty="0"/>
          </a:p>
        </p:txBody>
      </p:sp>
      <p:sp>
        <p:nvSpPr>
          <p:cNvPr id="11" name="文本框 10">
            <a:extLst>
              <a:ext uri="{FF2B5EF4-FFF2-40B4-BE49-F238E27FC236}">
                <a16:creationId xmlns:a16="http://schemas.microsoft.com/office/drawing/2014/main" id="{2C3ADF68-858A-460B-94A2-1D1779AFB348}"/>
              </a:ext>
            </a:extLst>
          </p:cNvPr>
          <p:cNvSpPr txBox="1"/>
          <p:nvPr/>
        </p:nvSpPr>
        <p:spPr>
          <a:xfrm>
            <a:off x="1367406" y="2547277"/>
            <a:ext cx="6828638" cy="677108"/>
          </a:xfrm>
          <a:prstGeom prst="rect">
            <a:avLst/>
          </a:prstGeom>
          <a:noFill/>
        </p:spPr>
        <p:txBody>
          <a:bodyPr wrap="square" rtlCol="0">
            <a:spAutoFit/>
          </a:bodyPr>
          <a:lstStyle/>
          <a:p>
            <a:r>
              <a:rPr lang="zh-CN" altLang="en-US" dirty="0"/>
              <a:t>高真空范围是</a:t>
            </a:r>
            <a:r>
              <a:rPr lang="en-US" altLang="zh-CN" dirty="0"/>
              <a:t>1E-3</a:t>
            </a:r>
            <a:r>
              <a:rPr lang="zh-CN" altLang="en-US" dirty="0"/>
              <a:t>至</a:t>
            </a:r>
            <a:r>
              <a:rPr lang="en-US" altLang="zh-CN" dirty="0"/>
              <a:t>1.0E-7Torr</a:t>
            </a:r>
            <a:r>
              <a:rPr lang="zh-CN" altLang="en-US" dirty="0"/>
              <a:t>，是半导体真空设备主要用的工艺真空</a:t>
            </a:r>
          </a:p>
        </p:txBody>
      </p:sp>
      <p:sp>
        <p:nvSpPr>
          <p:cNvPr id="12" name="文本框 11">
            <a:extLst>
              <a:ext uri="{FF2B5EF4-FFF2-40B4-BE49-F238E27FC236}">
                <a16:creationId xmlns:a16="http://schemas.microsoft.com/office/drawing/2014/main" id="{9D08F671-2142-4C54-A22F-323B79AC0370}"/>
              </a:ext>
            </a:extLst>
          </p:cNvPr>
          <p:cNvSpPr txBox="1"/>
          <p:nvPr/>
        </p:nvSpPr>
        <p:spPr>
          <a:xfrm>
            <a:off x="1367406" y="1839786"/>
            <a:ext cx="6828638" cy="384721"/>
          </a:xfrm>
          <a:prstGeom prst="rect">
            <a:avLst/>
          </a:prstGeom>
          <a:noFill/>
        </p:spPr>
        <p:txBody>
          <a:bodyPr wrap="square" rtlCol="0">
            <a:spAutoFit/>
          </a:bodyPr>
          <a:lstStyle/>
          <a:p>
            <a:r>
              <a:rPr lang="zh-CN" altLang="en-US" dirty="0"/>
              <a:t>超高真空范围是</a:t>
            </a:r>
            <a:r>
              <a:rPr lang="en-US" altLang="zh-CN" dirty="0"/>
              <a:t>1E-8</a:t>
            </a:r>
            <a:r>
              <a:rPr lang="zh-CN" altLang="en-US" dirty="0"/>
              <a:t>以上的真空</a:t>
            </a:r>
          </a:p>
        </p:txBody>
      </p:sp>
      <p:sp>
        <p:nvSpPr>
          <p:cNvPr id="13" name="文本框 12">
            <a:extLst>
              <a:ext uri="{FF2B5EF4-FFF2-40B4-BE49-F238E27FC236}">
                <a16:creationId xmlns:a16="http://schemas.microsoft.com/office/drawing/2014/main" id="{E16087D1-ABA5-4DAD-8B43-FC10CAC67C72}"/>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
        <p:nvSpPr>
          <p:cNvPr id="14" name="动作按钮: 后退或前一项 13">
            <a:hlinkClick r:id="rId4" action="ppaction://hlinksldjump" highlightClick="1"/>
            <a:extLst>
              <a:ext uri="{FF2B5EF4-FFF2-40B4-BE49-F238E27FC236}">
                <a16:creationId xmlns:a16="http://schemas.microsoft.com/office/drawing/2014/main" id="{3F153316-AD15-4DEE-90C8-9574CE09BE97}"/>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32746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AFDE061-65B4-4CAA-B698-0976E26BC349}"/>
              </a:ext>
            </a:extLst>
          </p:cNvPr>
          <p:cNvSpPr>
            <a:spLocks noGrp="1" noChangeArrowheads="1"/>
          </p:cNvSpPr>
          <p:nvPr>
            <p:ph type="title"/>
          </p:nvPr>
        </p:nvSpPr>
        <p:spPr>
          <a:xfrm>
            <a:off x="418107" y="800669"/>
            <a:ext cx="10517586" cy="1326013"/>
          </a:xfrm>
          <a:noFill/>
          <a:ln/>
        </p:spPr>
        <p:txBody>
          <a:bodyPr/>
          <a:lstStyle/>
          <a:p>
            <a:r>
              <a:rPr lang="en-US" altLang="zh-CN" sz="3200" dirty="0">
                <a:ea typeface="宋体" panose="02010600030101010101" pitchFamily="2" charset="-122"/>
              </a:rPr>
              <a:t>Air Composition - Atmospheric Pressures</a:t>
            </a:r>
          </a:p>
        </p:txBody>
      </p:sp>
      <p:sp>
        <p:nvSpPr>
          <p:cNvPr id="52227" name="Line 3">
            <a:extLst>
              <a:ext uri="{FF2B5EF4-FFF2-40B4-BE49-F238E27FC236}">
                <a16:creationId xmlns:a16="http://schemas.microsoft.com/office/drawing/2014/main" id="{F9354AAA-7C39-4170-827C-E797E40F487C}"/>
              </a:ext>
            </a:extLst>
          </p:cNvPr>
          <p:cNvSpPr>
            <a:spLocks noChangeShapeType="1"/>
          </p:cNvSpPr>
          <p:nvPr/>
        </p:nvSpPr>
        <p:spPr bwMode="auto">
          <a:xfrm>
            <a:off x="3435350" y="5372100"/>
            <a:ext cx="63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 name="AutoShape 4">
            <a:extLst>
              <a:ext uri="{FF2B5EF4-FFF2-40B4-BE49-F238E27FC236}">
                <a16:creationId xmlns:a16="http://schemas.microsoft.com/office/drawing/2014/main" id="{161DE0A1-CE6F-46C4-BABE-0E19C2401DAE}"/>
              </a:ext>
            </a:extLst>
          </p:cNvPr>
          <p:cNvSpPr>
            <a:spLocks noChangeArrowheads="1"/>
          </p:cNvSpPr>
          <p:nvPr/>
        </p:nvSpPr>
        <p:spPr bwMode="auto">
          <a:xfrm>
            <a:off x="2749550" y="4845050"/>
            <a:ext cx="6616700" cy="520700"/>
          </a:xfrm>
          <a:prstGeom prst="parallelogram">
            <a:avLst>
              <a:gd name="adj" fmla="val 317624"/>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 name="AutoShape 5">
            <a:extLst>
              <a:ext uri="{FF2B5EF4-FFF2-40B4-BE49-F238E27FC236}">
                <a16:creationId xmlns:a16="http://schemas.microsoft.com/office/drawing/2014/main" id="{66B260BC-EBFE-4A40-8728-B069B353991B}"/>
              </a:ext>
            </a:extLst>
          </p:cNvPr>
          <p:cNvSpPr>
            <a:spLocks noChangeArrowheads="1"/>
          </p:cNvSpPr>
          <p:nvPr/>
        </p:nvSpPr>
        <p:spPr bwMode="auto">
          <a:xfrm>
            <a:off x="4273550" y="2406650"/>
            <a:ext cx="596900" cy="2959100"/>
          </a:xfrm>
          <a:prstGeom prst="cube">
            <a:avLst>
              <a:gd name="adj" fmla="val 24995"/>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0" name="AutoShape 6">
            <a:extLst>
              <a:ext uri="{FF2B5EF4-FFF2-40B4-BE49-F238E27FC236}">
                <a16:creationId xmlns:a16="http://schemas.microsoft.com/office/drawing/2014/main" id="{2D1DA53D-4DE5-4821-B7FF-E2DAC66D8953}"/>
              </a:ext>
            </a:extLst>
          </p:cNvPr>
          <p:cNvSpPr>
            <a:spLocks noChangeArrowheads="1"/>
          </p:cNvSpPr>
          <p:nvPr/>
        </p:nvSpPr>
        <p:spPr bwMode="auto">
          <a:xfrm>
            <a:off x="5416550" y="4616450"/>
            <a:ext cx="520700" cy="749300"/>
          </a:xfrm>
          <a:prstGeom prst="cube">
            <a:avLst>
              <a:gd name="adj" fmla="val 24995"/>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AutoShape 7">
            <a:extLst>
              <a:ext uri="{FF2B5EF4-FFF2-40B4-BE49-F238E27FC236}">
                <a16:creationId xmlns:a16="http://schemas.microsoft.com/office/drawing/2014/main" id="{6CA89B21-F0A7-4D27-A693-7BA4A5E8E259}"/>
              </a:ext>
            </a:extLst>
          </p:cNvPr>
          <p:cNvSpPr>
            <a:spLocks noChangeArrowheads="1"/>
          </p:cNvSpPr>
          <p:nvPr/>
        </p:nvSpPr>
        <p:spPr bwMode="auto">
          <a:xfrm>
            <a:off x="6483350" y="5226050"/>
            <a:ext cx="444500" cy="139700"/>
          </a:xfrm>
          <a:prstGeom prst="cube">
            <a:avLst>
              <a:gd name="adj" fmla="val 24995"/>
            </a:avLst>
          </a:prstGeom>
          <a:solidFill>
            <a:srgbClr val="618FF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Rectangle 8">
            <a:extLst>
              <a:ext uri="{FF2B5EF4-FFF2-40B4-BE49-F238E27FC236}">
                <a16:creationId xmlns:a16="http://schemas.microsoft.com/office/drawing/2014/main" id="{E658AB39-5E9F-47CD-AD46-4D7F54A080DE}"/>
              </a:ext>
            </a:extLst>
          </p:cNvPr>
          <p:cNvSpPr>
            <a:spLocks noGrp="1" noChangeArrowheads="1"/>
          </p:cNvSpPr>
          <p:nvPr>
            <p:ph type="body" idx="1"/>
          </p:nvPr>
        </p:nvSpPr>
        <p:spPr>
          <a:xfrm>
            <a:off x="6121400" y="3752850"/>
            <a:ext cx="2451100" cy="552450"/>
          </a:xfrm>
          <a:noFill/>
          <a:ln/>
        </p:spPr>
        <p:txBody>
          <a:bodyPr/>
          <a:lstStyle/>
          <a:p>
            <a:r>
              <a:rPr lang="en-US" altLang="zh-CN" sz="2800">
                <a:solidFill>
                  <a:srgbClr val="A2C1FE"/>
                </a:solidFill>
                <a:ea typeface="宋体" panose="02010600030101010101" pitchFamily="2" charset="-122"/>
              </a:rPr>
              <a:t>Water: 1%</a:t>
            </a:r>
          </a:p>
        </p:txBody>
      </p:sp>
      <p:sp>
        <p:nvSpPr>
          <p:cNvPr id="52233" name="Rectangle 9">
            <a:extLst>
              <a:ext uri="{FF2B5EF4-FFF2-40B4-BE49-F238E27FC236}">
                <a16:creationId xmlns:a16="http://schemas.microsoft.com/office/drawing/2014/main" id="{0DD0CAC5-CBBF-4C8D-8F29-5FBA249B5B15}"/>
              </a:ext>
            </a:extLst>
          </p:cNvPr>
          <p:cNvSpPr>
            <a:spLocks noChangeArrowheads="1"/>
          </p:cNvSpPr>
          <p:nvPr/>
        </p:nvSpPr>
        <p:spPr bwMode="auto">
          <a:xfrm>
            <a:off x="5048250" y="2743200"/>
            <a:ext cx="29718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folHlink"/>
              </a:buClr>
              <a:buSzPct val="75000"/>
              <a:buFont typeface="Monotype Sorts" pitchFamily="2" charset="2"/>
              <a:buChar char="l"/>
            </a:pPr>
            <a:r>
              <a:rPr lang="en-US" altLang="zh-CN" sz="2800" b="1">
                <a:solidFill>
                  <a:srgbClr val="7FFF00"/>
                </a:solidFill>
                <a:effectLst>
                  <a:outerShdw blurRad="38100" dist="38100" dir="2700000" algn="tl">
                    <a:srgbClr val="000000"/>
                  </a:outerShdw>
                </a:effectLst>
                <a:latin typeface="Arial" panose="020B0604020202020204" pitchFamily="34" charset="0"/>
                <a:ea typeface="宋体" panose="02010600030101010101" pitchFamily="2" charset="-122"/>
              </a:rPr>
              <a:t>Oxygen: 21%</a:t>
            </a:r>
          </a:p>
        </p:txBody>
      </p:sp>
      <p:sp>
        <p:nvSpPr>
          <p:cNvPr id="52234" name="Rectangle 10">
            <a:extLst>
              <a:ext uri="{FF2B5EF4-FFF2-40B4-BE49-F238E27FC236}">
                <a16:creationId xmlns:a16="http://schemas.microsoft.com/office/drawing/2014/main" id="{010BD3B6-2C56-43EE-9E16-1000033D617B}"/>
              </a:ext>
            </a:extLst>
          </p:cNvPr>
          <p:cNvSpPr>
            <a:spLocks noChangeArrowheads="1"/>
          </p:cNvSpPr>
          <p:nvPr/>
        </p:nvSpPr>
        <p:spPr bwMode="auto">
          <a:xfrm>
            <a:off x="3943350" y="1695450"/>
            <a:ext cx="31242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folHlink"/>
              </a:buClr>
              <a:buSzPct val="75000"/>
              <a:buFont typeface="Monotype Sorts" pitchFamily="2" charset="2"/>
              <a:buChar char="l"/>
            </a:pPr>
            <a:r>
              <a:rPr lang="en-US" altLang="zh-CN" sz="2800" b="1">
                <a:solidFill>
                  <a:srgbClr val="FC0128"/>
                </a:solidFill>
                <a:effectLst>
                  <a:outerShdw blurRad="38100" dist="38100" dir="2700000" algn="tl">
                    <a:srgbClr val="000000"/>
                  </a:outerShdw>
                </a:effectLst>
                <a:latin typeface="Arial" panose="020B0604020202020204" pitchFamily="34" charset="0"/>
                <a:ea typeface="宋体" panose="02010600030101010101" pitchFamily="2" charset="-122"/>
              </a:rPr>
              <a:t>Nitrogen: 78%</a:t>
            </a:r>
          </a:p>
        </p:txBody>
      </p:sp>
      <p:sp>
        <p:nvSpPr>
          <p:cNvPr id="52235" name="Rectangle 11">
            <a:extLst>
              <a:ext uri="{FF2B5EF4-FFF2-40B4-BE49-F238E27FC236}">
                <a16:creationId xmlns:a16="http://schemas.microsoft.com/office/drawing/2014/main" id="{9ED85796-23B8-4363-976C-B40786D95460}"/>
              </a:ext>
            </a:extLst>
          </p:cNvPr>
          <p:cNvSpPr>
            <a:spLocks noChangeArrowheads="1"/>
          </p:cNvSpPr>
          <p:nvPr/>
        </p:nvSpPr>
        <p:spPr bwMode="auto">
          <a:xfrm>
            <a:off x="3856723" y="5594350"/>
            <a:ext cx="477996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800" b="1">
                <a:effectLst>
                  <a:outerShdw blurRad="38100" dist="38100" dir="2700000" algn="tl">
                    <a:srgbClr val="000000"/>
                  </a:outerShdw>
                </a:effectLst>
                <a:latin typeface="Arial" panose="020B0604020202020204" pitchFamily="34" charset="0"/>
                <a:ea typeface="宋体" panose="02010600030101010101" pitchFamily="2" charset="-122"/>
              </a:rPr>
              <a:t>Pressures Above 10</a:t>
            </a:r>
            <a:r>
              <a:rPr lang="en-US" altLang="zh-CN" sz="2800" b="1" baseline="30000">
                <a:effectLst>
                  <a:outerShdw blurRad="38100" dist="38100" dir="2700000" algn="tl">
                    <a:srgbClr val="000000"/>
                  </a:outerShdw>
                </a:effectLst>
                <a:latin typeface="Arial" panose="020B0604020202020204" pitchFamily="34" charset="0"/>
                <a:ea typeface="宋体" panose="02010600030101010101" pitchFamily="2" charset="-122"/>
              </a:rPr>
              <a:t>-3</a:t>
            </a:r>
            <a:r>
              <a:rPr lang="en-US" altLang="zh-CN" sz="2800" b="1">
                <a:effectLst>
                  <a:outerShdw blurRad="38100" dist="38100" dir="2700000" algn="tl">
                    <a:srgbClr val="000000"/>
                  </a:outerShdw>
                </a:effectLst>
                <a:latin typeface="Arial" panose="020B0604020202020204" pitchFamily="34" charset="0"/>
                <a:ea typeface="宋体" panose="02010600030101010101" pitchFamily="2" charset="-122"/>
              </a:rPr>
              <a:t> Torr</a:t>
            </a:r>
          </a:p>
        </p:txBody>
      </p:sp>
      <p:sp>
        <p:nvSpPr>
          <p:cNvPr id="12" name="文本框 11">
            <a:extLst>
              <a:ext uri="{FF2B5EF4-FFF2-40B4-BE49-F238E27FC236}">
                <a16:creationId xmlns:a16="http://schemas.microsoft.com/office/drawing/2014/main" id="{D531746B-0A4B-4E6C-AAF6-29637480F1D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spd="slow">
    <p:wipe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D4777A0-5B2E-43AB-9404-A22CD60A92DB}"/>
              </a:ext>
            </a:extLst>
          </p:cNvPr>
          <p:cNvSpPr>
            <a:spLocks noGrp="1" noChangeArrowheads="1"/>
          </p:cNvSpPr>
          <p:nvPr>
            <p:ph type="title"/>
          </p:nvPr>
        </p:nvSpPr>
        <p:spPr>
          <a:xfrm>
            <a:off x="519577" y="724469"/>
            <a:ext cx="10517586" cy="1326013"/>
          </a:xfrm>
          <a:noFill/>
          <a:ln/>
        </p:spPr>
        <p:txBody>
          <a:bodyPr/>
          <a:lstStyle/>
          <a:p>
            <a:r>
              <a:rPr lang="en-US" altLang="zh-CN" sz="3200" dirty="0">
                <a:ea typeface="宋体" panose="02010600030101010101" pitchFamily="2" charset="-122"/>
              </a:rPr>
              <a:t>Air Composition - Vacuum Pressures</a:t>
            </a:r>
          </a:p>
        </p:txBody>
      </p:sp>
      <p:sp>
        <p:nvSpPr>
          <p:cNvPr id="54275" name="Rectangle 3">
            <a:extLst>
              <a:ext uri="{FF2B5EF4-FFF2-40B4-BE49-F238E27FC236}">
                <a16:creationId xmlns:a16="http://schemas.microsoft.com/office/drawing/2014/main" id="{91D17437-E030-415E-A7A5-DA8B6E37448C}"/>
              </a:ext>
            </a:extLst>
          </p:cNvPr>
          <p:cNvSpPr>
            <a:spLocks noChangeArrowheads="1"/>
          </p:cNvSpPr>
          <p:nvPr/>
        </p:nvSpPr>
        <p:spPr bwMode="auto">
          <a:xfrm>
            <a:off x="3873501" y="5619750"/>
            <a:ext cx="52228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rPr>
              <a:t>Pressures Below 10</a:t>
            </a:r>
            <a:r>
              <a:rPr lang="en-US" altLang="zh-CN" sz="2800" b="1" baseline="30000" dirty="0">
                <a:effectLst>
                  <a:outerShdw blurRad="38100" dist="38100" dir="2700000" algn="tl">
                    <a:srgbClr val="000000"/>
                  </a:outerShdw>
                </a:effectLst>
                <a:latin typeface="Arial" panose="020B0604020202020204" pitchFamily="34" charset="0"/>
                <a:ea typeface="宋体" panose="02010600030101010101" pitchFamily="2" charset="-122"/>
              </a:rPr>
              <a:t>-3</a:t>
            </a:r>
            <a:r>
              <a:rPr lang="en-US" altLang="zh-CN" sz="2800" b="1" dirty="0">
                <a:effectLst>
                  <a:outerShdw blurRad="38100" dist="38100" dir="2700000" algn="tl">
                    <a:srgbClr val="000000"/>
                  </a:outerShdw>
                </a:effectLst>
                <a:latin typeface="Arial" panose="020B0604020202020204" pitchFamily="34" charset="0"/>
                <a:ea typeface="宋体" panose="02010600030101010101" pitchFamily="2" charset="-122"/>
              </a:rPr>
              <a:t> Torr </a:t>
            </a:r>
          </a:p>
        </p:txBody>
      </p:sp>
      <p:sp>
        <p:nvSpPr>
          <p:cNvPr id="54276" name="AutoShape 4">
            <a:extLst>
              <a:ext uri="{FF2B5EF4-FFF2-40B4-BE49-F238E27FC236}">
                <a16:creationId xmlns:a16="http://schemas.microsoft.com/office/drawing/2014/main" id="{AC09A3DF-C156-4299-A799-B33C55B42EC8}"/>
              </a:ext>
            </a:extLst>
          </p:cNvPr>
          <p:cNvSpPr>
            <a:spLocks noChangeArrowheads="1"/>
          </p:cNvSpPr>
          <p:nvPr/>
        </p:nvSpPr>
        <p:spPr bwMode="auto">
          <a:xfrm>
            <a:off x="2749550" y="4845050"/>
            <a:ext cx="6616700" cy="520700"/>
          </a:xfrm>
          <a:prstGeom prst="parallelogram">
            <a:avLst>
              <a:gd name="adj" fmla="val 317624"/>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279" name="Group 7">
            <a:extLst>
              <a:ext uri="{FF2B5EF4-FFF2-40B4-BE49-F238E27FC236}">
                <a16:creationId xmlns:a16="http://schemas.microsoft.com/office/drawing/2014/main" id="{19DC110F-E3B6-4E0E-B258-8839867A956A}"/>
              </a:ext>
            </a:extLst>
          </p:cNvPr>
          <p:cNvGrpSpPr>
            <a:grpSpLocks/>
          </p:cNvGrpSpPr>
          <p:nvPr/>
        </p:nvGrpSpPr>
        <p:grpSpPr bwMode="auto">
          <a:xfrm>
            <a:off x="3543300" y="2705100"/>
            <a:ext cx="3124200" cy="1600200"/>
            <a:chOff x="1272" y="1704"/>
            <a:chExt cx="1968" cy="1008"/>
          </a:xfrm>
        </p:grpSpPr>
        <p:sp>
          <p:nvSpPr>
            <p:cNvPr id="54277" name="Rectangle 5">
              <a:extLst>
                <a:ext uri="{FF2B5EF4-FFF2-40B4-BE49-F238E27FC236}">
                  <a16:creationId xmlns:a16="http://schemas.microsoft.com/office/drawing/2014/main" id="{E310EA6E-76D5-4DFC-B701-08056EE1B01B}"/>
                </a:ext>
              </a:extLst>
            </p:cNvPr>
            <p:cNvSpPr>
              <a:spLocks noChangeArrowheads="1"/>
            </p:cNvSpPr>
            <p:nvPr/>
          </p:nvSpPr>
          <p:spPr bwMode="auto">
            <a:xfrm>
              <a:off x="1272" y="2352"/>
              <a:ext cx="187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folHlink"/>
                </a:buClr>
                <a:buSzPct val="75000"/>
                <a:buFont typeface="Monotype Sorts" pitchFamily="2" charset="2"/>
                <a:buChar char="l"/>
              </a:pPr>
              <a:r>
                <a:rPr lang="en-US" altLang="zh-CN" sz="2800" b="1" dirty="0">
                  <a:solidFill>
                    <a:srgbClr val="7FFF00"/>
                  </a:solidFill>
                  <a:effectLst>
                    <a:outerShdw blurRad="38100" dist="38100" dir="2700000" algn="tl">
                      <a:srgbClr val="000000"/>
                    </a:outerShdw>
                  </a:effectLst>
                  <a:latin typeface="Arial" panose="020B0604020202020204" pitchFamily="34" charset="0"/>
                  <a:ea typeface="宋体" panose="02010600030101010101" pitchFamily="2" charset="-122"/>
                </a:rPr>
                <a:t>Oxygen: &lt;1%</a:t>
              </a:r>
            </a:p>
          </p:txBody>
        </p:sp>
        <p:sp>
          <p:nvSpPr>
            <p:cNvPr id="54278" name="Rectangle 6">
              <a:extLst>
                <a:ext uri="{FF2B5EF4-FFF2-40B4-BE49-F238E27FC236}">
                  <a16:creationId xmlns:a16="http://schemas.microsoft.com/office/drawing/2014/main" id="{F4690740-C9C2-4207-B5CE-D9EC6D1A59BD}"/>
                </a:ext>
              </a:extLst>
            </p:cNvPr>
            <p:cNvSpPr>
              <a:spLocks noChangeArrowheads="1"/>
            </p:cNvSpPr>
            <p:nvPr/>
          </p:nvSpPr>
          <p:spPr bwMode="auto">
            <a:xfrm>
              <a:off x="1272" y="1704"/>
              <a:ext cx="196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folHlink"/>
                </a:buClr>
                <a:buSzPct val="75000"/>
                <a:buFont typeface="Monotype Sorts" pitchFamily="2" charset="2"/>
                <a:buChar char="l"/>
              </a:pPr>
              <a:r>
                <a:rPr lang="en-US" altLang="zh-CN" sz="2800" b="1" dirty="0">
                  <a:solidFill>
                    <a:srgbClr val="FC0128"/>
                  </a:solidFill>
                  <a:effectLst>
                    <a:outerShdw blurRad="38100" dist="38100" dir="2700000" algn="tl">
                      <a:srgbClr val="000000"/>
                    </a:outerShdw>
                  </a:effectLst>
                  <a:latin typeface="Arial" panose="020B0604020202020204" pitchFamily="34" charset="0"/>
                  <a:ea typeface="宋体" panose="02010600030101010101" pitchFamily="2" charset="-122"/>
                </a:rPr>
                <a:t>Nitrogen: &lt;1%</a:t>
              </a:r>
            </a:p>
          </p:txBody>
        </p:sp>
      </p:grpSp>
      <p:sp>
        <p:nvSpPr>
          <p:cNvPr id="54280" name="AutoShape 8">
            <a:extLst>
              <a:ext uri="{FF2B5EF4-FFF2-40B4-BE49-F238E27FC236}">
                <a16:creationId xmlns:a16="http://schemas.microsoft.com/office/drawing/2014/main" id="{2D98293D-2F91-4759-9BB8-BAC1C9E771E5}"/>
              </a:ext>
            </a:extLst>
          </p:cNvPr>
          <p:cNvSpPr>
            <a:spLocks noChangeArrowheads="1"/>
          </p:cNvSpPr>
          <p:nvPr/>
        </p:nvSpPr>
        <p:spPr bwMode="auto">
          <a:xfrm>
            <a:off x="4273550" y="5149850"/>
            <a:ext cx="596900" cy="215900"/>
          </a:xfrm>
          <a:prstGeom prst="cube">
            <a:avLst>
              <a:gd name="adj" fmla="val 24995"/>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1" name="AutoShape 9">
            <a:extLst>
              <a:ext uri="{FF2B5EF4-FFF2-40B4-BE49-F238E27FC236}">
                <a16:creationId xmlns:a16="http://schemas.microsoft.com/office/drawing/2014/main" id="{51AC98FA-477A-4A78-B55C-A13B27674F86}"/>
              </a:ext>
            </a:extLst>
          </p:cNvPr>
          <p:cNvSpPr>
            <a:spLocks noChangeArrowheads="1"/>
          </p:cNvSpPr>
          <p:nvPr/>
        </p:nvSpPr>
        <p:spPr bwMode="auto">
          <a:xfrm>
            <a:off x="5416550" y="5149850"/>
            <a:ext cx="520700" cy="215900"/>
          </a:xfrm>
          <a:prstGeom prst="cube">
            <a:avLst>
              <a:gd name="adj" fmla="val 24995"/>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2" name="Rectangle 10">
            <a:extLst>
              <a:ext uri="{FF2B5EF4-FFF2-40B4-BE49-F238E27FC236}">
                <a16:creationId xmlns:a16="http://schemas.microsoft.com/office/drawing/2014/main" id="{85B68B21-947E-463C-93A6-8E78C571A1D5}"/>
              </a:ext>
            </a:extLst>
          </p:cNvPr>
          <p:cNvSpPr>
            <a:spLocks noGrp="1" noChangeArrowheads="1"/>
          </p:cNvSpPr>
          <p:nvPr>
            <p:ph type="body" idx="1"/>
          </p:nvPr>
        </p:nvSpPr>
        <p:spPr>
          <a:xfrm>
            <a:off x="3543300" y="1657350"/>
            <a:ext cx="2609850" cy="571500"/>
          </a:xfrm>
          <a:noFill/>
          <a:ln/>
        </p:spPr>
        <p:txBody>
          <a:bodyPr/>
          <a:lstStyle/>
          <a:p>
            <a:r>
              <a:rPr lang="en-US" altLang="zh-CN" sz="2800">
                <a:solidFill>
                  <a:srgbClr val="A2C1FE"/>
                </a:solidFill>
                <a:ea typeface="宋体" panose="02010600030101010101" pitchFamily="2" charset="-122"/>
              </a:rPr>
              <a:t>Water: 98%</a:t>
            </a:r>
          </a:p>
        </p:txBody>
      </p:sp>
      <p:sp>
        <p:nvSpPr>
          <p:cNvPr id="54283" name="AutoShape 11">
            <a:extLst>
              <a:ext uri="{FF2B5EF4-FFF2-40B4-BE49-F238E27FC236}">
                <a16:creationId xmlns:a16="http://schemas.microsoft.com/office/drawing/2014/main" id="{B44E5AEB-7554-42CB-A840-4218D377757E}"/>
              </a:ext>
            </a:extLst>
          </p:cNvPr>
          <p:cNvSpPr>
            <a:spLocks noChangeArrowheads="1"/>
          </p:cNvSpPr>
          <p:nvPr/>
        </p:nvSpPr>
        <p:spPr bwMode="auto">
          <a:xfrm>
            <a:off x="6540500" y="2101850"/>
            <a:ext cx="520700" cy="3263900"/>
          </a:xfrm>
          <a:prstGeom prst="cube">
            <a:avLst>
              <a:gd name="adj" fmla="val 24995"/>
            </a:avLst>
          </a:prstGeom>
          <a:solidFill>
            <a:srgbClr val="618FF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文本框 11">
            <a:extLst>
              <a:ext uri="{FF2B5EF4-FFF2-40B4-BE49-F238E27FC236}">
                <a16:creationId xmlns:a16="http://schemas.microsoft.com/office/drawing/2014/main" id="{ADDCF554-BC9F-42AE-BB60-366C965295FC}"/>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
        <p:nvSpPr>
          <p:cNvPr id="14" name="动作按钮: 后退或前一项 13">
            <a:hlinkClick r:id="rId3" action="ppaction://hlinksldjump" highlightClick="1"/>
            <a:extLst>
              <a:ext uri="{FF2B5EF4-FFF2-40B4-BE49-F238E27FC236}">
                <a16:creationId xmlns:a16="http://schemas.microsoft.com/office/drawing/2014/main" id="{A908CD36-F8A3-4B6A-A5A1-8D78BEB05CAE}"/>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4335D3-6E0F-402E-8230-9DCFB01337A5}"/>
              </a:ext>
            </a:extLst>
          </p:cNvPr>
          <p:cNvSpPr txBox="1"/>
          <p:nvPr/>
        </p:nvSpPr>
        <p:spPr>
          <a:xfrm>
            <a:off x="612396" y="1284101"/>
            <a:ext cx="3523376" cy="461665"/>
          </a:xfrm>
          <a:prstGeom prst="rect">
            <a:avLst/>
          </a:prstGeom>
          <a:noFill/>
        </p:spPr>
        <p:txBody>
          <a:bodyPr wrap="square" rtlCol="0">
            <a:spAutoFit/>
          </a:bodyPr>
          <a:lstStyle/>
          <a:p>
            <a:r>
              <a:rPr lang="zh-CN" altLang="en-US" sz="2400" dirty="0"/>
              <a:t>建立真空：</a:t>
            </a:r>
          </a:p>
        </p:txBody>
      </p:sp>
      <p:pic>
        <p:nvPicPr>
          <p:cNvPr id="5" name="VAC_GUY">
            <a:hlinkClick r:id="" action="ppaction://media"/>
            <a:extLst>
              <a:ext uri="{FF2B5EF4-FFF2-40B4-BE49-F238E27FC236}">
                <a16:creationId xmlns:a16="http://schemas.microsoft.com/office/drawing/2014/main" id="{290A7B8A-5EBC-4A96-B8AD-A06C4F9218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69604" y="1476461"/>
            <a:ext cx="3810000" cy="3048000"/>
          </a:xfrm>
          <a:prstGeom prst="rect">
            <a:avLst/>
          </a:prstGeom>
        </p:spPr>
      </p:pic>
      <p:sp>
        <p:nvSpPr>
          <p:cNvPr id="6" name="文本框 5">
            <a:extLst>
              <a:ext uri="{FF2B5EF4-FFF2-40B4-BE49-F238E27FC236}">
                <a16:creationId xmlns:a16="http://schemas.microsoft.com/office/drawing/2014/main" id="{7BFFABDA-2444-436C-98E5-A5413DA2E225}"/>
              </a:ext>
            </a:extLst>
          </p:cNvPr>
          <p:cNvSpPr txBox="1"/>
          <p:nvPr/>
        </p:nvSpPr>
        <p:spPr>
          <a:xfrm>
            <a:off x="1356220" y="2413337"/>
            <a:ext cx="4739780" cy="1424621"/>
          </a:xfrm>
          <a:prstGeom prst="rect">
            <a:avLst/>
          </a:prstGeom>
          <a:noFill/>
        </p:spPr>
        <p:txBody>
          <a:bodyPr wrap="square" rtlCol="0">
            <a:spAutoFit/>
          </a:bodyPr>
          <a:lstStyle/>
          <a:p>
            <a:pPr>
              <a:lnSpc>
                <a:spcPct val="150000"/>
              </a:lnSpc>
            </a:pPr>
            <a:r>
              <a:rPr lang="zh-CN" altLang="en-US" sz="2000" dirty="0"/>
              <a:t>         建立真空似乎是一件很容易的事情，只需要把腔体内的气体分子抽出就行了，但大自然界根本无法制造出完美的真空</a:t>
            </a:r>
          </a:p>
        </p:txBody>
      </p:sp>
      <p:sp>
        <p:nvSpPr>
          <p:cNvPr id="134" name="文本框 133">
            <a:extLst>
              <a:ext uri="{FF2B5EF4-FFF2-40B4-BE49-F238E27FC236}">
                <a16:creationId xmlns:a16="http://schemas.microsoft.com/office/drawing/2014/main" id="{9975BF84-D2D5-47F1-BC44-36FBBAD0EF5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4335D3-6E0F-402E-8230-9DCFB01337A5}"/>
              </a:ext>
            </a:extLst>
          </p:cNvPr>
          <p:cNvSpPr txBox="1"/>
          <p:nvPr/>
        </p:nvSpPr>
        <p:spPr>
          <a:xfrm>
            <a:off x="612396" y="1284101"/>
            <a:ext cx="3523376" cy="461665"/>
          </a:xfrm>
          <a:prstGeom prst="rect">
            <a:avLst/>
          </a:prstGeom>
          <a:noFill/>
        </p:spPr>
        <p:txBody>
          <a:bodyPr wrap="square" rtlCol="0">
            <a:spAutoFit/>
          </a:bodyPr>
          <a:lstStyle/>
          <a:p>
            <a:r>
              <a:rPr lang="zh-CN" altLang="en-US" sz="2400" dirty="0"/>
              <a:t>建立真空：</a:t>
            </a:r>
          </a:p>
        </p:txBody>
      </p:sp>
      <p:sp>
        <p:nvSpPr>
          <p:cNvPr id="6" name="文本框 5">
            <a:extLst>
              <a:ext uri="{FF2B5EF4-FFF2-40B4-BE49-F238E27FC236}">
                <a16:creationId xmlns:a16="http://schemas.microsoft.com/office/drawing/2014/main" id="{7BFFABDA-2444-436C-98E5-A5413DA2E225}"/>
              </a:ext>
            </a:extLst>
          </p:cNvPr>
          <p:cNvSpPr txBox="1"/>
          <p:nvPr/>
        </p:nvSpPr>
        <p:spPr>
          <a:xfrm>
            <a:off x="914400" y="2245558"/>
            <a:ext cx="5048796" cy="2809615"/>
          </a:xfrm>
          <a:prstGeom prst="rect">
            <a:avLst/>
          </a:prstGeom>
          <a:noFill/>
        </p:spPr>
        <p:txBody>
          <a:bodyPr wrap="square" rtlCol="0">
            <a:spAutoFit/>
          </a:bodyPr>
          <a:lstStyle/>
          <a:p>
            <a:pPr>
              <a:lnSpc>
                <a:spcPct val="150000"/>
              </a:lnSpc>
            </a:pPr>
            <a:r>
              <a:rPr lang="zh-CN" altLang="en-US" sz="2000" dirty="0"/>
              <a:t>        首先粘性流动使它相对容易地从真空室去除分子。然而随着更多的分子离开，平均自由程变长，并且更难影响气体分子的运动。</a:t>
            </a:r>
            <a:endParaRPr lang="en-US" altLang="zh-CN" sz="2000" dirty="0"/>
          </a:p>
          <a:p>
            <a:pPr>
              <a:lnSpc>
                <a:spcPct val="150000"/>
              </a:lnSpc>
            </a:pPr>
            <a:r>
              <a:rPr lang="en-US" altLang="zh-CN" sz="2000" dirty="0"/>
              <a:t>       </a:t>
            </a:r>
            <a:r>
              <a:rPr lang="zh-CN" altLang="en-US" sz="2000" dirty="0"/>
              <a:t>最终粘性流动将消失。粘性流停止的点称为交叉真空。交叉发生在大约</a:t>
            </a:r>
            <a:r>
              <a:rPr lang="en-US" altLang="zh-CN" sz="2000" dirty="0">
                <a:solidFill>
                  <a:srgbClr val="FF0000"/>
                </a:solidFill>
              </a:rPr>
              <a:t>50</a:t>
            </a:r>
            <a:r>
              <a:rPr lang="zh-CN" altLang="en-US" sz="2000" dirty="0">
                <a:solidFill>
                  <a:srgbClr val="FF0000"/>
                </a:solidFill>
              </a:rPr>
              <a:t>毫托</a:t>
            </a:r>
            <a:r>
              <a:rPr lang="zh-CN" altLang="en-US" sz="2000" dirty="0"/>
              <a:t> </a:t>
            </a:r>
            <a:r>
              <a:rPr lang="en-US" altLang="zh-CN" sz="2000" dirty="0"/>
              <a:t>(0.050</a:t>
            </a:r>
            <a:r>
              <a:rPr lang="zh-CN" altLang="en-US" sz="2000" dirty="0"/>
              <a:t>托</a:t>
            </a:r>
            <a:r>
              <a:rPr lang="en-US" altLang="zh-CN" sz="2000" dirty="0"/>
              <a:t>)</a:t>
            </a:r>
            <a:r>
              <a:rPr lang="zh-CN" altLang="en-US" sz="2000" dirty="0"/>
              <a:t>。</a:t>
            </a:r>
          </a:p>
        </p:txBody>
      </p:sp>
      <p:pic>
        <p:nvPicPr>
          <p:cNvPr id="2" name="VISCOUS2B">
            <a:hlinkClick r:id="" action="ppaction://media"/>
            <a:extLst>
              <a:ext uri="{FF2B5EF4-FFF2-40B4-BE49-F238E27FC236}">
                <a16:creationId xmlns:a16="http://schemas.microsoft.com/office/drawing/2014/main" id="{43CFD75D-79A4-41E7-BD61-5C3D21292F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49980" y="1930323"/>
            <a:ext cx="4122651" cy="2851401"/>
          </a:xfrm>
          <a:prstGeom prst="rect">
            <a:avLst/>
          </a:prstGeom>
        </p:spPr>
      </p:pic>
      <p:sp>
        <p:nvSpPr>
          <p:cNvPr id="7" name="文本框 6">
            <a:extLst>
              <a:ext uri="{FF2B5EF4-FFF2-40B4-BE49-F238E27FC236}">
                <a16:creationId xmlns:a16="http://schemas.microsoft.com/office/drawing/2014/main" id="{21FB9253-DAE2-4B94-9873-673B923B9A66}"/>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8404327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4335D3-6E0F-402E-8230-9DCFB01337A5}"/>
              </a:ext>
            </a:extLst>
          </p:cNvPr>
          <p:cNvSpPr txBox="1"/>
          <p:nvPr/>
        </p:nvSpPr>
        <p:spPr>
          <a:xfrm>
            <a:off x="612396" y="1284101"/>
            <a:ext cx="3523376" cy="461665"/>
          </a:xfrm>
          <a:prstGeom prst="rect">
            <a:avLst/>
          </a:prstGeom>
          <a:noFill/>
        </p:spPr>
        <p:txBody>
          <a:bodyPr wrap="square" rtlCol="0">
            <a:spAutoFit/>
          </a:bodyPr>
          <a:lstStyle/>
          <a:p>
            <a:r>
              <a:rPr lang="zh-CN" altLang="en-US" sz="2400" dirty="0"/>
              <a:t>建立真空：</a:t>
            </a:r>
          </a:p>
        </p:txBody>
      </p:sp>
      <p:sp>
        <p:nvSpPr>
          <p:cNvPr id="6" name="文本框 5">
            <a:extLst>
              <a:ext uri="{FF2B5EF4-FFF2-40B4-BE49-F238E27FC236}">
                <a16:creationId xmlns:a16="http://schemas.microsoft.com/office/drawing/2014/main" id="{7BFFABDA-2444-436C-98E5-A5413DA2E225}"/>
              </a:ext>
            </a:extLst>
          </p:cNvPr>
          <p:cNvSpPr txBox="1"/>
          <p:nvPr/>
        </p:nvSpPr>
        <p:spPr>
          <a:xfrm>
            <a:off x="1047247" y="1930323"/>
            <a:ext cx="4739780" cy="3271280"/>
          </a:xfrm>
          <a:prstGeom prst="rect">
            <a:avLst/>
          </a:prstGeom>
          <a:noFill/>
        </p:spPr>
        <p:txBody>
          <a:bodyPr wrap="square" rtlCol="0">
            <a:spAutoFit/>
          </a:bodyPr>
          <a:lstStyle/>
          <a:p>
            <a:pPr>
              <a:lnSpc>
                <a:spcPct val="150000"/>
              </a:lnSpc>
            </a:pPr>
            <a:r>
              <a:rPr lang="zh-CN" altLang="en-US" sz="2000" dirty="0"/>
              <a:t>         当达到交叉真空时，只有少数分子留在真空室中。平均自由路径很长。分子的随机运动将分子弹出真空室。这叫做分子流动。设计用于达到高真空的泵必须利用分子流动，它们在真空室有很大的开口，以捕获和移除因分子流动而弹回的分子</a:t>
            </a:r>
          </a:p>
        </p:txBody>
      </p:sp>
      <p:pic>
        <p:nvPicPr>
          <p:cNvPr id="3" name="MOLECULAR_FLOW">
            <a:hlinkClick r:id="" action="ppaction://media"/>
            <a:extLst>
              <a:ext uri="{FF2B5EF4-FFF2-40B4-BE49-F238E27FC236}">
                <a16:creationId xmlns:a16="http://schemas.microsoft.com/office/drawing/2014/main" id="{C285E1FE-946E-4E02-9153-82FF80672B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94335" y="1824606"/>
            <a:ext cx="4050418" cy="2801442"/>
          </a:xfrm>
          <a:prstGeom prst="rect">
            <a:avLst/>
          </a:prstGeom>
        </p:spPr>
      </p:pic>
      <p:sp>
        <p:nvSpPr>
          <p:cNvPr id="7" name="文本框 6">
            <a:extLst>
              <a:ext uri="{FF2B5EF4-FFF2-40B4-BE49-F238E27FC236}">
                <a16:creationId xmlns:a16="http://schemas.microsoft.com/office/drawing/2014/main" id="{815569D7-F2DF-45FB-BC65-B6F8CD2B895C}"/>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3791378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2CD01ACF-BEC8-47DD-9E09-26C0AB9EB72F}"/>
              </a:ext>
            </a:extLst>
          </p:cNvPr>
          <p:cNvSpPr txBox="1"/>
          <p:nvPr/>
        </p:nvSpPr>
        <p:spPr>
          <a:xfrm>
            <a:off x="855677" y="1568740"/>
            <a:ext cx="2869035"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二、真空泵</a:t>
            </a:r>
          </a:p>
        </p:txBody>
      </p:sp>
      <p:sp>
        <p:nvSpPr>
          <p:cNvPr id="2" name="左大括号 1">
            <a:extLst>
              <a:ext uri="{FF2B5EF4-FFF2-40B4-BE49-F238E27FC236}">
                <a16:creationId xmlns:a16="http://schemas.microsoft.com/office/drawing/2014/main" id="{638FC24A-4C17-41B5-9FA8-AB0BAD47B734}"/>
              </a:ext>
            </a:extLst>
          </p:cNvPr>
          <p:cNvSpPr/>
          <p:nvPr/>
        </p:nvSpPr>
        <p:spPr>
          <a:xfrm>
            <a:off x="4018326" y="2215071"/>
            <a:ext cx="721453" cy="2214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1C36D41-4BF0-406C-AD86-138286F26757}"/>
              </a:ext>
            </a:extLst>
          </p:cNvPr>
          <p:cNvSpPr txBox="1"/>
          <p:nvPr/>
        </p:nvSpPr>
        <p:spPr>
          <a:xfrm>
            <a:off x="4739779" y="2022710"/>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粗真空泵</a:t>
            </a:r>
          </a:p>
        </p:txBody>
      </p:sp>
      <p:sp>
        <p:nvSpPr>
          <p:cNvPr id="12" name="文本框 11">
            <a:extLst>
              <a:ext uri="{FF2B5EF4-FFF2-40B4-BE49-F238E27FC236}">
                <a16:creationId xmlns:a16="http://schemas.microsoft.com/office/drawing/2014/main" id="{92BC119D-C454-47A3-A6A0-00CC6B082E03}"/>
              </a:ext>
            </a:extLst>
          </p:cNvPr>
          <p:cNvSpPr txBox="1"/>
          <p:nvPr/>
        </p:nvSpPr>
        <p:spPr>
          <a:xfrm>
            <a:off x="4748168" y="4237026"/>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高真空泵</a:t>
            </a:r>
          </a:p>
        </p:txBody>
      </p:sp>
      <p:sp>
        <p:nvSpPr>
          <p:cNvPr id="13" name="左大括号 12">
            <a:extLst>
              <a:ext uri="{FF2B5EF4-FFF2-40B4-BE49-F238E27FC236}">
                <a16:creationId xmlns:a16="http://schemas.microsoft.com/office/drawing/2014/main" id="{EC8DF653-40A1-46B3-850A-A42E50E65D42}"/>
              </a:ext>
            </a:extLst>
          </p:cNvPr>
          <p:cNvSpPr/>
          <p:nvPr/>
        </p:nvSpPr>
        <p:spPr>
          <a:xfrm>
            <a:off x="5878585" y="1464254"/>
            <a:ext cx="434829" cy="1501632"/>
          </a:xfrm>
          <a:prstGeom prst="leftBrace">
            <a:avLst>
              <a:gd name="adj1" fmla="val 8333"/>
              <a:gd name="adj2" fmla="val 490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a:extLst>
              <a:ext uri="{FF2B5EF4-FFF2-40B4-BE49-F238E27FC236}">
                <a16:creationId xmlns:a16="http://schemas.microsoft.com/office/drawing/2014/main" id="{9F7804DF-67F8-4E42-83A5-5AEC5D332FD3}"/>
              </a:ext>
            </a:extLst>
          </p:cNvPr>
          <p:cNvSpPr/>
          <p:nvPr/>
        </p:nvSpPr>
        <p:spPr>
          <a:xfrm>
            <a:off x="5898858" y="3678570"/>
            <a:ext cx="434829" cy="1501632"/>
          </a:xfrm>
          <a:prstGeom prst="leftBrace">
            <a:avLst>
              <a:gd name="adj1" fmla="val 8333"/>
              <a:gd name="adj2" fmla="val 490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75BB261-6096-4228-B210-975BF4B1C153}"/>
              </a:ext>
            </a:extLst>
          </p:cNvPr>
          <p:cNvSpPr txBox="1"/>
          <p:nvPr/>
        </p:nvSpPr>
        <p:spPr>
          <a:xfrm>
            <a:off x="6342075" y="2099576"/>
            <a:ext cx="1728133" cy="384721"/>
          </a:xfrm>
          <a:prstGeom prst="rect">
            <a:avLst/>
          </a:prstGeom>
          <a:noFill/>
        </p:spPr>
        <p:txBody>
          <a:bodyPr wrap="square" rtlCol="0">
            <a:spAutoFit/>
          </a:bodyPr>
          <a:lstStyle/>
          <a:p>
            <a:r>
              <a:rPr lang="zh-CN" altLang="en-US" dirty="0"/>
              <a:t>机械叶片泵</a:t>
            </a:r>
          </a:p>
        </p:txBody>
      </p:sp>
      <p:sp>
        <p:nvSpPr>
          <p:cNvPr id="16" name="文本框 15">
            <a:extLst>
              <a:ext uri="{FF2B5EF4-FFF2-40B4-BE49-F238E27FC236}">
                <a16:creationId xmlns:a16="http://schemas.microsoft.com/office/drawing/2014/main" id="{5D8DFF4E-F2C9-44E4-9FA5-96BFD531E79F}"/>
              </a:ext>
            </a:extLst>
          </p:cNvPr>
          <p:cNvSpPr txBox="1"/>
          <p:nvPr/>
        </p:nvSpPr>
        <p:spPr>
          <a:xfrm>
            <a:off x="6333687" y="2745146"/>
            <a:ext cx="1728133" cy="384721"/>
          </a:xfrm>
          <a:prstGeom prst="rect">
            <a:avLst/>
          </a:prstGeom>
          <a:noFill/>
        </p:spPr>
        <p:txBody>
          <a:bodyPr wrap="square" rtlCol="0">
            <a:spAutoFit/>
          </a:bodyPr>
          <a:lstStyle/>
          <a:p>
            <a:r>
              <a:rPr lang="zh-CN" altLang="en-US" dirty="0"/>
              <a:t>干泵</a:t>
            </a:r>
          </a:p>
        </p:txBody>
      </p:sp>
      <p:sp>
        <p:nvSpPr>
          <p:cNvPr id="17" name="文本框 16">
            <a:extLst>
              <a:ext uri="{FF2B5EF4-FFF2-40B4-BE49-F238E27FC236}">
                <a16:creationId xmlns:a16="http://schemas.microsoft.com/office/drawing/2014/main" id="{2A0B51DD-BF57-4155-9820-E5F5517E1357}"/>
              </a:ext>
            </a:extLst>
          </p:cNvPr>
          <p:cNvSpPr txBox="1"/>
          <p:nvPr/>
        </p:nvSpPr>
        <p:spPr>
          <a:xfrm>
            <a:off x="6342076" y="3486209"/>
            <a:ext cx="1728133" cy="384721"/>
          </a:xfrm>
          <a:prstGeom prst="rect">
            <a:avLst/>
          </a:prstGeom>
          <a:noFill/>
        </p:spPr>
        <p:txBody>
          <a:bodyPr wrap="square" rtlCol="0">
            <a:spAutoFit/>
          </a:bodyPr>
          <a:lstStyle/>
          <a:p>
            <a:r>
              <a:rPr lang="zh-CN" altLang="en-US" dirty="0"/>
              <a:t>扩散泵</a:t>
            </a:r>
          </a:p>
        </p:txBody>
      </p:sp>
      <p:sp>
        <p:nvSpPr>
          <p:cNvPr id="18" name="文本框 15">
            <a:extLst>
              <a:ext uri="{FF2B5EF4-FFF2-40B4-BE49-F238E27FC236}">
                <a16:creationId xmlns:a16="http://schemas.microsoft.com/office/drawing/2014/main" id="{5D8DFF4E-F2C9-44E4-9FA5-96BFD531E79F}"/>
              </a:ext>
            </a:extLst>
          </p:cNvPr>
          <p:cNvSpPr txBox="1"/>
          <p:nvPr/>
        </p:nvSpPr>
        <p:spPr>
          <a:xfrm>
            <a:off x="6350465" y="4236815"/>
            <a:ext cx="1728133" cy="384721"/>
          </a:xfrm>
          <a:prstGeom prst="rect">
            <a:avLst/>
          </a:prstGeom>
          <a:noFill/>
        </p:spPr>
        <p:txBody>
          <a:bodyPr wrap="square"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r>
              <a:rPr lang="zh-CN" altLang="en-US" dirty="0"/>
              <a:t>涡旋泵</a:t>
            </a:r>
            <a:r>
              <a:rPr lang="en-US" altLang="zh-CN" dirty="0"/>
              <a:t>(</a:t>
            </a:r>
            <a:r>
              <a:rPr lang="zh-CN" altLang="en-US" dirty="0"/>
              <a:t>分子泵</a:t>
            </a:r>
            <a:r>
              <a:rPr lang="en-US" altLang="zh-CN" dirty="0"/>
              <a:t>)</a:t>
            </a:r>
            <a:endParaRPr lang="zh-CN" altLang="en-US" dirty="0"/>
          </a:p>
        </p:txBody>
      </p:sp>
      <p:sp>
        <p:nvSpPr>
          <p:cNvPr id="19" name="文本框 15">
            <a:extLst>
              <a:ext uri="{FF2B5EF4-FFF2-40B4-BE49-F238E27FC236}">
                <a16:creationId xmlns:a16="http://schemas.microsoft.com/office/drawing/2014/main" id="{F1049C80-6457-4D65-99DF-EC051E0710F5}"/>
              </a:ext>
            </a:extLst>
          </p:cNvPr>
          <p:cNvSpPr txBox="1"/>
          <p:nvPr/>
        </p:nvSpPr>
        <p:spPr>
          <a:xfrm>
            <a:off x="6350465" y="4985195"/>
            <a:ext cx="1728133" cy="384721"/>
          </a:xfrm>
          <a:prstGeom prst="rect">
            <a:avLst/>
          </a:prstGeom>
          <a:noFill/>
        </p:spPr>
        <p:txBody>
          <a:bodyPr wrap="square"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r>
              <a:rPr lang="zh-CN" altLang="en-US" dirty="0"/>
              <a:t>冷泵</a:t>
            </a:r>
          </a:p>
        </p:txBody>
      </p:sp>
      <p:sp>
        <p:nvSpPr>
          <p:cNvPr id="15" name="文本框 14">
            <a:extLst>
              <a:ext uri="{FF2B5EF4-FFF2-40B4-BE49-F238E27FC236}">
                <a16:creationId xmlns:a16="http://schemas.microsoft.com/office/drawing/2014/main" id="{23491578-6F1C-460D-A887-B78B07229BB1}"/>
              </a:ext>
            </a:extLst>
          </p:cNvPr>
          <p:cNvSpPr txBox="1"/>
          <p:nvPr/>
        </p:nvSpPr>
        <p:spPr>
          <a:xfrm>
            <a:off x="6342075" y="1325984"/>
            <a:ext cx="1728133" cy="384721"/>
          </a:xfrm>
          <a:prstGeom prst="rect">
            <a:avLst/>
          </a:prstGeom>
          <a:noFill/>
        </p:spPr>
        <p:txBody>
          <a:bodyPr wrap="square" rtlCol="0">
            <a:spAutoFit/>
          </a:bodyPr>
          <a:lstStyle/>
          <a:p>
            <a:r>
              <a:rPr lang="zh-CN" altLang="en-US" dirty="0"/>
              <a:t>文丘里泵</a:t>
            </a:r>
          </a:p>
        </p:txBody>
      </p:sp>
    </p:spTree>
    <p:extLst>
      <p:ext uri="{BB962C8B-B14F-4D97-AF65-F5344CB8AC3E}">
        <p14:creationId xmlns:p14="http://schemas.microsoft.com/office/powerpoint/2010/main" val="3613826811"/>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p:nvGrpSpPr>
        <p:grpSpPr>
          <a:xfrm>
            <a:off x="335360" y="276632"/>
            <a:ext cx="576064" cy="557950"/>
            <a:chOff x="298460" y="987574"/>
            <a:chExt cx="288032" cy="279687"/>
          </a:xfrm>
        </p:grpSpPr>
        <p:sp>
          <p:nvSpPr>
            <p:cNvPr id="3" name="矩形 2"/>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sp>
          <p:nvSpPr>
            <p:cNvPr id="4" name="矩形 3"/>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p>
          </p:txBody>
        </p:sp>
      </p:grpSp>
      <p:sp>
        <p:nvSpPr>
          <p:cNvPr id="7" name="文本框 6"/>
          <p:cNvSpPr txBox="1"/>
          <p:nvPr/>
        </p:nvSpPr>
        <p:spPr>
          <a:xfrm>
            <a:off x="979170" y="261620"/>
            <a:ext cx="6403142" cy="584775"/>
          </a:xfrm>
          <a:prstGeom prst="rect">
            <a:avLst/>
          </a:prstGeom>
          <a:noFill/>
        </p:spPr>
        <p:txBody>
          <a:bodyPr wrap="square" rtlCol="0">
            <a:spAutoFit/>
          </a:bodyPr>
          <a:lstStyle/>
          <a:p>
            <a:pPr algn="l">
              <a:defRPr/>
            </a:pPr>
            <a:r>
              <a:rPr lang="zh-CN" altLang="en-US" sz="32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目录</a:t>
            </a:r>
            <a:endParaRPr kumimoji="1" lang="zh-CN" altLang="en-US" sz="3200" b="1" dirty="0">
              <a:solidFill>
                <a:srgbClr val="003E87"/>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970D167-3CBA-456E-AB52-7089356EC35F}"/>
              </a:ext>
            </a:extLst>
          </p:cNvPr>
          <p:cNvSpPr txBox="1"/>
          <p:nvPr/>
        </p:nvSpPr>
        <p:spPr>
          <a:xfrm>
            <a:off x="1062446" y="1811383"/>
            <a:ext cx="10171611" cy="2790187"/>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rPr>
              <a:t>一、真空理论</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二、真空泵</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三、真空计</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四、其它硬件组成</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五、</a:t>
            </a:r>
            <a:endParaRPr lang="en-US" altLang="zh-CN" sz="2000" dirty="0">
              <a:latin typeface="黑体" panose="02010609060101010101" pitchFamily="49" charset="-122"/>
              <a:ea typeface="黑体" panose="02010609060101010101" pitchFamily="49" charset="-122"/>
            </a:endParaRPr>
          </a:p>
          <a:p>
            <a:pPr>
              <a:lnSpc>
                <a:spcPct val="150000"/>
              </a:lnSpc>
            </a:pPr>
            <a:endParaRPr lang="zh-CN" altLang="en-US" sz="2000" dirty="0">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3755D95F-9107-4C5D-B1C4-4412A4BB4616}"/>
              </a:ext>
            </a:extLst>
          </p:cNvPr>
          <p:cNvSpPr txBox="1"/>
          <p:nvPr/>
        </p:nvSpPr>
        <p:spPr>
          <a:xfrm>
            <a:off x="436228" y="1300293"/>
            <a:ext cx="6123962" cy="461665"/>
          </a:xfrm>
          <a:prstGeom prst="rect">
            <a:avLst/>
          </a:prstGeom>
          <a:noFill/>
        </p:spPr>
        <p:txBody>
          <a:bodyPr wrap="square" rtlCol="0">
            <a:spAutoFit/>
          </a:bodyPr>
          <a:lstStyle/>
          <a:p>
            <a:r>
              <a:rPr lang="zh-CN" altLang="en-US" sz="2400" dirty="0"/>
              <a:t>粗真空泵：文丘里泵（发生器）</a:t>
            </a:r>
          </a:p>
        </p:txBody>
      </p:sp>
      <p:pic>
        <p:nvPicPr>
          <p:cNvPr id="15" name="图片 14">
            <a:extLst>
              <a:ext uri="{FF2B5EF4-FFF2-40B4-BE49-F238E27FC236}">
                <a16:creationId xmlns:a16="http://schemas.microsoft.com/office/drawing/2014/main" id="{A5604DBE-0699-458C-99DA-ABE55BD89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145" y="3921521"/>
            <a:ext cx="2821497" cy="2936479"/>
          </a:xfrm>
          <a:prstGeom prst="rect">
            <a:avLst/>
          </a:prstGeom>
        </p:spPr>
      </p:pic>
      <p:pic>
        <p:nvPicPr>
          <p:cNvPr id="20" name="VENTURI4">
            <a:hlinkClick r:id="" action="ppaction://media"/>
            <a:extLst>
              <a:ext uri="{FF2B5EF4-FFF2-40B4-BE49-F238E27FC236}">
                <a16:creationId xmlns:a16="http://schemas.microsoft.com/office/drawing/2014/main" id="{0286B918-C6A9-40F1-8CA8-6F5304743A3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86207" y="992217"/>
            <a:ext cx="3457575" cy="2809875"/>
          </a:xfrm>
          <a:prstGeom prst="rect">
            <a:avLst/>
          </a:prstGeom>
        </p:spPr>
      </p:pic>
      <p:pic>
        <p:nvPicPr>
          <p:cNvPr id="24" name="图片 23">
            <a:extLst>
              <a:ext uri="{FF2B5EF4-FFF2-40B4-BE49-F238E27FC236}">
                <a16:creationId xmlns:a16="http://schemas.microsoft.com/office/drawing/2014/main" id="{B0A493BB-C063-4595-8AD6-11DFEBD51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6642" y="4110606"/>
            <a:ext cx="3335358" cy="2747394"/>
          </a:xfrm>
          <a:prstGeom prst="rect">
            <a:avLst/>
          </a:prstGeom>
        </p:spPr>
      </p:pic>
      <p:sp>
        <p:nvSpPr>
          <p:cNvPr id="29" name="文本框 28">
            <a:extLst>
              <a:ext uri="{FF2B5EF4-FFF2-40B4-BE49-F238E27FC236}">
                <a16:creationId xmlns:a16="http://schemas.microsoft.com/office/drawing/2014/main" id="{C1505F75-0936-4602-97F0-ECF64080924A}"/>
              </a:ext>
            </a:extLst>
          </p:cNvPr>
          <p:cNvSpPr txBox="1"/>
          <p:nvPr/>
        </p:nvSpPr>
        <p:spPr>
          <a:xfrm>
            <a:off x="436228" y="4860071"/>
            <a:ext cx="6123962" cy="858377"/>
          </a:xfrm>
          <a:prstGeom prst="rect">
            <a:avLst/>
          </a:prstGeom>
          <a:noFill/>
        </p:spPr>
        <p:txBody>
          <a:bodyPr wrap="square">
            <a:spAutoFit/>
          </a:bodyPr>
          <a:lstStyle/>
          <a:p>
            <a:pPr>
              <a:lnSpc>
                <a:spcPct val="150000"/>
              </a:lnSpc>
            </a:pPr>
            <a:r>
              <a:rPr lang="zh-CN" altLang="en-US" sz="1800" dirty="0">
                <a:latin typeface="+mn-ea"/>
              </a:rPr>
              <a:t>优点:无活动部件，几乎无需维护</a:t>
            </a:r>
            <a:endParaRPr lang="en-US" altLang="zh-CN" sz="1800" dirty="0">
              <a:latin typeface="+mn-ea"/>
            </a:endParaRPr>
          </a:p>
          <a:p>
            <a:pPr>
              <a:lnSpc>
                <a:spcPct val="150000"/>
              </a:lnSpc>
            </a:pPr>
            <a:r>
              <a:rPr lang="zh-CN" altLang="en-US" sz="1800" dirty="0">
                <a:latin typeface="+mn-ea"/>
              </a:rPr>
              <a:t>缺点:只能产生低级别的真空</a:t>
            </a:r>
          </a:p>
        </p:txBody>
      </p:sp>
      <p:sp>
        <p:nvSpPr>
          <p:cNvPr id="31" name="文本框 30">
            <a:extLst>
              <a:ext uri="{FF2B5EF4-FFF2-40B4-BE49-F238E27FC236}">
                <a16:creationId xmlns:a16="http://schemas.microsoft.com/office/drawing/2014/main" id="{0530F6EE-9E0D-4171-86C9-F89086340EC1}"/>
              </a:ext>
            </a:extLst>
          </p:cNvPr>
          <p:cNvSpPr txBox="1"/>
          <p:nvPr/>
        </p:nvSpPr>
        <p:spPr>
          <a:xfrm>
            <a:off x="436228" y="2045929"/>
            <a:ext cx="6123962" cy="919482"/>
          </a:xfrm>
          <a:prstGeom prst="rect">
            <a:avLst/>
          </a:prstGeom>
          <a:noFill/>
        </p:spPr>
        <p:txBody>
          <a:bodyPr wrap="square">
            <a:spAutoFit/>
          </a:bodyPr>
          <a:lstStyle/>
          <a:p>
            <a:pPr>
              <a:lnSpc>
                <a:spcPct val="150000"/>
              </a:lnSpc>
            </a:pPr>
            <a:r>
              <a:rPr lang="zh-CN" altLang="en-US" dirty="0"/>
              <a:t>当空气从真空室开口处通过时，它先是收缩，然后膨胀。膨胀区域产生低压，将分子从真空室中吸出来。</a:t>
            </a:r>
          </a:p>
        </p:txBody>
      </p:sp>
    </p:spTree>
    <p:extLst>
      <p:ext uri="{BB962C8B-B14F-4D97-AF65-F5344CB8AC3E}">
        <p14:creationId xmlns:p14="http://schemas.microsoft.com/office/powerpoint/2010/main" val="370128722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FC6D39F5-5DCF-490E-BF8C-4C53A36FA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045" y="4320091"/>
            <a:ext cx="3100955" cy="2537909"/>
          </a:xfrm>
          <a:prstGeom prst="rect">
            <a:avLst/>
          </a:prstGeom>
        </p:spPr>
      </p:pic>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粗真空泵：机械叶片泵（油泵）</a:t>
            </a:r>
          </a:p>
        </p:txBody>
      </p:sp>
      <p:pic>
        <p:nvPicPr>
          <p:cNvPr id="7" name="MECH_VANE">
            <a:hlinkClick r:id="" action="ppaction://media"/>
            <a:extLst>
              <a:ext uri="{FF2B5EF4-FFF2-40B4-BE49-F238E27FC236}">
                <a16:creationId xmlns:a16="http://schemas.microsoft.com/office/drawing/2014/main" id="{5034EE59-BE37-4121-AC78-E12DF14DA5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71020" y="1081591"/>
            <a:ext cx="3619500" cy="3238500"/>
          </a:xfrm>
          <a:prstGeom prst="rect">
            <a:avLst/>
          </a:prstGeom>
        </p:spPr>
      </p:pic>
      <p:pic>
        <p:nvPicPr>
          <p:cNvPr id="9" name="图片 8">
            <a:extLst>
              <a:ext uri="{FF2B5EF4-FFF2-40B4-BE49-F238E27FC236}">
                <a16:creationId xmlns:a16="http://schemas.microsoft.com/office/drawing/2014/main" id="{6F11EBF6-3343-440F-A80B-A080427770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0190" y="4536885"/>
            <a:ext cx="2618708" cy="2104319"/>
          </a:xfrm>
          <a:prstGeom prst="rect">
            <a:avLst/>
          </a:prstGeom>
        </p:spPr>
      </p:pic>
      <p:sp>
        <p:nvSpPr>
          <p:cNvPr id="139" name="文本框 138">
            <a:extLst>
              <a:ext uri="{FF2B5EF4-FFF2-40B4-BE49-F238E27FC236}">
                <a16:creationId xmlns:a16="http://schemas.microsoft.com/office/drawing/2014/main" id="{23ACFCEE-6E0E-431D-8150-0119FE3F7E76}"/>
              </a:ext>
            </a:extLst>
          </p:cNvPr>
          <p:cNvSpPr txBox="1"/>
          <p:nvPr/>
        </p:nvSpPr>
        <p:spPr>
          <a:xfrm>
            <a:off x="713064" y="2257795"/>
            <a:ext cx="6123962" cy="1261884"/>
          </a:xfrm>
          <a:prstGeom prst="rect">
            <a:avLst/>
          </a:prstGeom>
          <a:noFill/>
        </p:spPr>
        <p:txBody>
          <a:bodyPr wrap="square">
            <a:spAutoFit/>
          </a:bodyPr>
          <a:lstStyle/>
          <a:p>
            <a:r>
              <a:rPr lang="zh-CN" altLang="en-US" dirty="0"/>
              <a:t>         当泵旋转时，离真空室最近的部分变得更大，并从真空室吸取分子，然后由进风叶将腔室密封。泵的进一步旋转将空气分子通过排气口排出。油被用来改善叶片和泵壁之间的密封</a:t>
            </a:r>
          </a:p>
        </p:txBody>
      </p:sp>
      <p:sp>
        <p:nvSpPr>
          <p:cNvPr id="141" name="文本框 140">
            <a:extLst>
              <a:ext uri="{FF2B5EF4-FFF2-40B4-BE49-F238E27FC236}">
                <a16:creationId xmlns:a16="http://schemas.microsoft.com/office/drawing/2014/main" id="{3141BC1D-2AAE-4941-89F2-06BD9AB18107}"/>
              </a:ext>
            </a:extLst>
          </p:cNvPr>
          <p:cNvSpPr txBox="1"/>
          <p:nvPr/>
        </p:nvSpPr>
        <p:spPr>
          <a:xfrm>
            <a:off x="713063" y="3967395"/>
            <a:ext cx="5645791" cy="2673809"/>
          </a:xfrm>
          <a:prstGeom prst="rect">
            <a:avLst/>
          </a:prstGeom>
          <a:noFill/>
        </p:spPr>
        <p:txBody>
          <a:bodyPr wrap="square">
            <a:spAutoFit/>
          </a:bodyPr>
          <a:lstStyle/>
          <a:p>
            <a:pPr>
              <a:lnSpc>
                <a:spcPct val="150000"/>
              </a:lnSpc>
            </a:pPr>
            <a:r>
              <a:rPr lang="zh-CN" altLang="en-US" dirty="0"/>
              <a:t>优点:</a:t>
            </a:r>
            <a:endParaRPr lang="en-US" altLang="zh-CN" dirty="0"/>
          </a:p>
          <a:p>
            <a:pPr>
              <a:lnSpc>
                <a:spcPct val="150000"/>
              </a:lnSpc>
            </a:pPr>
            <a:r>
              <a:rPr lang="en-US" altLang="zh-CN" dirty="0"/>
              <a:t>          </a:t>
            </a:r>
            <a:r>
              <a:rPr lang="zh-CN" altLang="en-US" dirty="0"/>
              <a:t>与用于类似目的的其他泵相比价格更低廉</a:t>
            </a:r>
            <a:endParaRPr lang="en-US" altLang="zh-CN" dirty="0"/>
          </a:p>
          <a:p>
            <a:pPr>
              <a:lnSpc>
                <a:spcPct val="150000"/>
              </a:lnSpc>
            </a:pPr>
            <a:r>
              <a:rPr lang="zh-CN" altLang="en-US" dirty="0"/>
              <a:t>缺点:</a:t>
            </a:r>
            <a:endParaRPr lang="en-US" altLang="zh-CN" dirty="0"/>
          </a:p>
          <a:p>
            <a:pPr>
              <a:lnSpc>
                <a:spcPct val="150000"/>
              </a:lnSpc>
            </a:pPr>
            <a:r>
              <a:rPr lang="en-US" altLang="zh-CN" dirty="0"/>
              <a:t>          </a:t>
            </a:r>
            <a:r>
              <a:rPr lang="zh-CN" altLang="en-US" dirty="0"/>
              <a:t>泵油被有毒物质污染，必须定期更换</a:t>
            </a:r>
            <a:endParaRPr lang="en-US" altLang="zh-CN" dirty="0"/>
          </a:p>
          <a:p>
            <a:pPr>
              <a:lnSpc>
                <a:spcPct val="150000"/>
              </a:lnSpc>
            </a:pPr>
            <a:r>
              <a:rPr lang="zh-CN" altLang="en-US" dirty="0"/>
              <a:t>          在错误的情况下，油可能会迁移到真空系统，称为回流，一旦出现需要彻底的维护来清洁和纠正</a:t>
            </a:r>
          </a:p>
        </p:txBody>
      </p:sp>
    </p:spTree>
    <p:extLst>
      <p:ext uri="{BB962C8B-B14F-4D97-AF65-F5344CB8AC3E}">
        <p14:creationId xmlns:p14="http://schemas.microsoft.com/office/powerpoint/2010/main" val="32620476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粗真空泵：干泵</a:t>
            </a:r>
          </a:p>
        </p:txBody>
      </p:sp>
      <p:sp>
        <p:nvSpPr>
          <p:cNvPr id="139" name="文本框 138">
            <a:extLst>
              <a:ext uri="{FF2B5EF4-FFF2-40B4-BE49-F238E27FC236}">
                <a16:creationId xmlns:a16="http://schemas.microsoft.com/office/drawing/2014/main" id="{23ACFCEE-6E0E-431D-8150-0119FE3F7E76}"/>
              </a:ext>
            </a:extLst>
          </p:cNvPr>
          <p:cNvSpPr txBox="1"/>
          <p:nvPr/>
        </p:nvSpPr>
        <p:spPr>
          <a:xfrm>
            <a:off x="662403" y="1865611"/>
            <a:ext cx="6123962" cy="2473882"/>
          </a:xfrm>
          <a:prstGeom prst="rect">
            <a:avLst/>
          </a:prstGeom>
          <a:noFill/>
        </p:spPr>
        <p:txBody>
          <a:bodyPr wrap="square">
            <a:spAutoFit/>
          </a:bodyPr>
          <a:lstStyle/>
          <a:p>
            <a:pPr>
              <a:lnSpc>
                <a:spcPct val="150000"/>
              </a:lnSpc>
            </a:pPr>
            <a:r>
              <a:rPr lang="zh-CN" altLang="en-US" dirty="0"/>
              <a:t>干泵的工作原理与机械叶片泵相同。当泵的叶片旋转时，它们将分子从真空室中拉出来。压缩它们，把它们推向排气口。</a:t>
            </a:r>
          </a:p>
          <a:p>
            <a:pPr>
              <a:lnSpc>
                <a:spcPct val="150000"/>
              </a:lnSpc>
            </a:pPr>
            <a:r>
              <a:rPr lang="zh-CN" altLang="en-US" sz="1600" dirty="0"/>
              <a:t>干泵经常与高真空涡轮泵（分子泵）一起使用，以去除涡轮泵收集的空气分子。由于危险油和回流问题，干泵现在比机械叶片泵更受欢迎，是当前半导体行业使用最多的粗抽泵类型</a:t>
            </a:r>
            <a:endParaRPr lang="en-US" altLang="zh-CN" sz="1600" dirty="0"/>
          </a:p>
        </p:txBody>
      </p:sp>
      <p:sp>
        <p:nvSpPr>
          <p:cNvPr id="141" name="文本框 140">
            <a:extLst>
              <a:ext uri="{FF2B5EF4-FFF2-40B4-BE49-F238E27FC236}">
                <a16:creationId xmlns:a16="http://schemas.microsoft.com/office/drawing/2014/main" id="{3141BC1D-2AAE-4941-89F2-06BD9AB18107}"/>
              </a:ext>
            </a:extLst>
          </p:cNvPr>
          <p:cNvSpPr txBox="1"/>
          <p:nvPr/>
        </p:nvSpPr>
        <p:spPr>
          <a:xfrm>
            <a:off x="662403" y="4972750"/>
            <a:ext cx="5382936" cy="1358064"/>
          </a:xfrm>
          <a:prstGeom prst="rect">
            <a:avLst/>
          </a:prstGeom>
          <a:noFill/>
        </p:spPr>
        <p:txBody>
          <a:bodyPr wrap="square">
            <a:spAutoFit/>
          </a:bodyPr>
          <a:lstStyle/>
          <a:p>
            <a:pPr>
              <a:lnSpc>
                <a:spcPct val="150000"/>
              </a:lnSpc>
            </a:pPr>
            <a:r>
              <a:rPr lang="zh-CN" altLang="en-US" dirty="0"/>
              <a:t>优点</a:t>
            </a:r>
            <a:r>
              <a:rPr lang="en-US" altLang="zh-CN" dirty="0"/>
              <a:t>:</a:t>
            </a:r>
            <a:r>
              <a:rPr lang="zh-CN" altLang="en-US" dirty="0"/>
              <a:t>比机械叶片泵需要更少的维护，并能够实现     更好的真空</a:t>
            </a:r>
            <a:r>
              <a:rPr lang="en-US" altLang="zh-CN" dirty="0"/>
              <a:t>/</a:t>
            </a:r>
            <a:r>
              <a:rPr lang="zh-CN" altLang="en-US" dirty="0"/>
              <a:t>无油沾污</a:t>
            </a:r>
            <a:endParaRPr lang="en-US" altLang="zh-CN" dirty="0"/>
          </a:p>
          <a:p>
            <a:pPr>
              <a:lnSpc>
                <a:spcPct val="150000"/>
              </a:lnSpc>
            </a:pPr>
            <a:r>
              <a:rPr lang="zh-CN" altLang="en-US" dirty="0"/>
              <a:t>缺点</a:t>
            </a:r>
            <a:r>
              <a:rPr lang="en-US" altLang="zh-CN" dirty="0"/>
              <a:t>:</a:t>
            </a:r>
            <a:r>
              <a:rPr lang="zh-CN" altLang="en-US" dirty="0"/>
              <a:t>干泵比机械叶片泵贵</a:t>
            </a:r>
          </a:p>
        </p:txBody>
      </p:sp>
      <p:pic>
        <p:nvPicPr>
          <p:cNvPr id="3" name="图片 2">
            <a:extLst>
              <a:ext uri="{FF2B5EF4-FFF2-40B4-BE49-F238E27FC236}">
                <a16:creationId xmlns:a16="http://schemas.microsoft.com/office/drawing/2014/main" id="{415D3809-1FE4-4F0E-B73E-3CDF4F36A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076" y="4539420"/>
            <a:ext cx="2922924" cy="2324158"/>
          </a:xfrm>
          <a:prstGeom prst="rect">
            <a:avLst/>
          </a:prstGeom>
        </p:spPr>
      </p:pic>
      <p:pic>
        <p:nvPicPr>
          <p:cNvPr id="8" name="图片 7">
            <a:extLst>
              <a:ext uri="{FF2B5EF4-FFF2-40B4-BE49-F238E27FC236}">
                <a16:creationId xmlns:a16="http://schemas.microsoft.com/office/drawing/2014/main" id="{7065C780-9777-41F7-B77B-875938A43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6795" y="4351270"/>
            <a:ext cx="2992281" cy="2412874"/>
          </a:xfrm>
          <a:prstGeom prst="rect">
            <a:avLst/>
          </a:prstGeom>
        </p:spPr>
      </p:pic>
      <p:pic>
        <p:nvPicPr>
          <p:cNvPr id="10" name="TWIN_LOBE_TOP_PURGE">
            <a:hlinkClick r:id="" action="ppaction://media"/>
            <a:extLst>
              <a:ext uri="{FF2B5EF4-FFF2-40B4-BE49-F238E27FC236}">
                <a16:creationId xmlns:a16="http://schemas.microsoft.com/office/drawing/2014/main" id="{7BACA5AB-E97C-46E6-B944-35989FE2CD0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14807" y="1015170"/>
            <a:ext cx="3159997" cy="3247775"/>
          </a:xfrm>
          <a:prstGeom prst="rect">
            <a:avLst/>
          </a:prstGeom>
        </p:spPr>
      </p:pic>
      <p:sp>
        <p:nvSpPr>
          <p:cNvPr id="9" name="动作按钮: 后退或前一项 8">
            <a:hlinkClick r:id="rId8" action="ppaction://hlinksldjump" highlightClick="1"/>
            <a:extLst>
              <a:ext uri="{FF2B5EF4-FFF2-40B4-BE49-F238E27FC236}">
                <a16:creationId xmlns:a16="http://schemas.microsoft.com/office/drawing/2014/main" id="{69A25B89-5F43-4A3C-8AE6-F979EE50A77A}"/>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3614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高真空泵：扩散泵</a:t>
            </a:r>
          </a:p>
        </p:txBody>
      </p:sp>
      <p:sp>
        <p:nvSpPr>
          <p:cNvPr id="139" name="文本框 138">
            <a:extLst>
              <a:ext uri="{FF2B5EF4-FFF2-40B4-BE49-F238E27FC236}">
                <a16:creationId xmlns:a16="http://schemas.microsoft.com/office/drawing/2014/main" id="{23ACFCEE-6E0E-431D-8150-0119FE3F7E76}"/>
              </a:ext>
            </a:extLst>
          </p:cNvPr>
          <p:cNvSpPr txBox="1"/>
          <p:nvPr/>
        </p:nvSpPr>
        <p:spPr>
          <a:xfrm>
            <a:off x="662403" y="1865611"/>
            <a:ext cx="6123962" cy="2235227"/>
          </a:xfrm>
          <a:prstGeom prst="rect">
            <a:avLst/>
          </a:prstGeom>
          <a:noFill/>
        </p:spPr>
        <p:txBody>
          <a:bodyPr wrap="square">
            <a:spAutoFit/>
          </a:bodyPr>
          <a:lstStyle/>
          <a:p>
            <a:pPr>
              <a:lnSpc>
                <a:spcPct val="150000"/>
              </a:lnSpc>
            </a:pPr>
            <a:r>
              <a:rPr lang="zh-CN" altLang="en-US" dirty="0"/>
              <a:t>         油在泵的储油器中被加热，使其通过泵的中心管上升。油通过管子顶部的扩散器以细雾的形式喷射出来，形成一个油分子的锥形帘子。进入泵内的气体分子被喷射的油所捕获，并被推到泵的底部朝向排气口。泵的外壳是水冷的，冷却泵壳使油凝结，然后再流回油库。</a:t>
            </a:r>
            <a:endParaRPr lang="en-US" altLang="zh-CN" dirty="0"/>
          </a:p>
        </p:txBody>
      </p:sp>
      <p:sp>
        <p:nvSpPr>
          <p:cNvPr id="141" name="文本框 140">
            <a:extLst>
              <a:ext uri="{FF2B5EF4-FFF2-40B4-BE49-F238E27FC236}">
                <a16:creationId xmlns:a16="http://schemas.microsoft.com/office/drawing/2014/main" id="{3141BC1D-2AAE-4941-89F2-06BD9AB18107}"/>
              </a:ext>
            </a:extLst>
          </p:cNvPr>
          <p:cNvSpPr txBox="1"/>
          <p:nvPr/>
        </p:nvSpPr>
        <p:spPr>
          <a:xfrm>
            <a:off x="696514" y="4617964"/>
            <a:ext cx="5696452" cy="1796646"/>
          </a:xfrm>
          <a:prstGeom prst="rect">
            <a:avLst/>
          </a:prstGeom>
          <a:noFill/>
        </p:spPr>
        <p:txBody>
          <a:bodyPr wrap="square">
            <a:spAutoFit/>
          </a:bodyPr>
          <a:lstStyle/>
          <a:p>
            <a:pPr>
              <a:lnSpc>
                <a:spcPct val="150000"/>
              </a:lnSpc>
            </a:pPr>
            <a:r>
              <a:rPr lang="zh-CN" altLang="en-US" dirty="0"/>
              <a:t>优点</a:t>
            </a:r>
            <a:r>
              <a:rPr lang="en-US" altLang="zh-CN" dirty="0"/>
              <a:t>:</a:t>
            </a:r>
            <a:r>
              <a:rPr lang="zh-CN" altLang="en-US" dirty="0"/>
              <a:t>高真空泵中最便宜、长寿命</a:t>
            </a:r>
            <a:endParaRPr lang="en-US" altLang="zh-CN" dirty="0"/>
          </a:p>
          <a:p>
            <a:pPr>
              <a:lnSpc>
                <a:spcPct val="150000"/>
              </a:lnSpc>
            </a:pPr>
            <a:r>
              <a:rPr lang="zh-CN" altLang="en-US" dirty="0"/>
              <a:t>缺点</a:t>
            </a:r>
            <a:r>
              <a:rPr lang="en-US" altLang="zh-CN" dirty="0"/>
              <a:t>:</a:t>
            </a:r>
            <a:r>
              <a:rPr lang="zh-CN" altLang="en-US" dirty="0"/>
              <a:t>生产工艺原因可能会产生剧毒的油，必须经常更换</a:t>
            </a:r>
            <a:r>
              <a:rPr lang="en-US" altLang="zh-CN" dirty="0"/>
              <a:t>/</a:t>
            </a:r>
            <a:r>
              <a:rPr lang="zh-CN" altLang="en-US" dirty="0"/>
              <a:t>油气经常排入粗真空泵，导致粗真空泵被有毒的油沾污</a:t>
            </a:r>
            <a:r>
              <a:rPr lang="en-US" altLang="zh-CN" dirty="0"/>
              <a:t>/</a:t>
            </a:r>
            <a:r>
              <a:rPr lang="zh-CN" altLang="en-US" dirty="0"/>
              <a:t>有沾污工艺腔体和产品的风险</a:t>
            </a:r>
          </a:p>
        </p:txBody>
      </p:sp>
      <p:pic>
        <p:nvPicPr>
          <p:cNvPr id="4" name="图片 3">
            <a:extLst>
              <a:ext uri="{FF2B5EF4-FFF2-40B4-BE49-F238E27FC236}">
                <a16:creationId xmlns:a16="http://schemas.microsoft.com/office/drawing/2014/main" id="{CB77AE04-9696-4BD6-919A-91657CF78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5406" y="3928564"/>
            <a:ext cx="2448594" cy="2929436"/>
          </a:xfrm>
          <a:prstGeom prst="rect">
            <a:avLst/>
          </a:prstGeom>
        </p:spPr>
      </p:pic>
      <p:pic>
        <p:nvPicPr>
          <p:cNvPr id="5" name="DIFFUSION_PUMP8_8">
            <a:hlinkClick r:id="" action="ppaction://media"/>
            <a:extLst>
              <a:ext uri="{FF2B5EF4-FFF2-40B4-BE49-F238E27FC236}">
                <a16:creationId xmlns:a16="http://schemas.microsoft.com/office/drawing/2014/main" id="{BA3DA700-EFE8-4720-87F0-6E01E444A9F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44000" y="998464"/>
            <a:ext cx="3048000" cy="3619500"/>
          </a:xfrm>
          <a:prstGeom prst="rect">
            <a:avLst/>
          </a:prstGeom>
        </p:spPr>
      </p:pic>
      <p:pic>
        <p:nvPicPr>
          <p:cNvPr id="9" name="图片 8">
            <a:extLst>
              <a:ext uri="{FF2B5EF4-FFF2-40B4-BE49-F238E27FC236}">
                <a16:creationId xmlns:a16="http://schemas.microsoft.com/office/drawing/2014/main" id="{96544982-9C4C-4931-96D6-22B4A3188961}"/>
              </a:ext>
            </a:extLst>
          </p:cNvPr>
          <p:cNvPicPr>
            <a:picLocks noChangeAspect="1"/>
          </p:cNvPicPr>
          <p:nvPr/>
        </p:nvPicPr>
        <p:blipFill>
          <a:blip r:embed="rId7"/>
          <a:stretch>
            <a:fillRect/>
          </a:stretch>
        </p:blipFill>
        <p:spPr>
          <a:xfrm>
            <a:off x="9748881" y="5030676"/>
            <a:ext cx="1485900" cy="523875"/>
          </a:xfrm>
          <a:prstGeom prst="rect">
            <a:avLst/>
          </a:prstGeom>
        </p:spPr>
      </p:pic>
    </p:spTree>
    <p:extLst>
      <p:ext uri="{BB962C8B-B14F-4D97-AF65-F5344CB8AC3E}">
        <p14:creationId xmlns:p14="http://schemas.microsoft.com/office/powerpoint/2010/main" val="41653379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高真空泵：涡轮泵（分子泵）</a:t>
            </a:r>
          </a:p>
        </p:txBody>
      </p:sp>
      <p:sp>
        <p:nvSpPr>
          <p:cNvPr id="139" name="文本框 138">
            <a:extLst>
              <a:ext uri="{FF2B5EF4-FFF2-40B4-BE49-F238E27FC236}">
                <a16:creationId xmlns:a16="http://schemas.microsoft.com/office/drawing/2014/main" id="{23ACFCEE-6E0E-431D-8150-0119FE3F7E76}"/>
              </a:ext>
            </a:extLst>
          </p:cNvPr>
          <p:cNvSpPr txBox="1"/>
          <p:nvPr/>
        </p:nvSpPr>
        <p:spPr>
          <a:xfrm>
            <a:off x="662403" y="1920803"/>
            <a:ext cx="6123962" cy="2678554"/>
          </a:xfrm>
          <a:prstGeom prst="rect">
            <a:avLst/>
          </a:prstGeom>
          <a:noFill/>
        </p:spPr>
        <p:txBody>
          <a:bodyPr wrap="square">
            <a:spAutoFit/>
          </a:bodyPr>
          <a:lstStyle/>
          <a:p>
            <a:pPr>
              <a:lnSpc>
                <a:spcPct val="150000"/>
              </a:lnSpc>
            </a:pPr>
            <a:r>
              <a:rPr lang="zh-CN" altLang="en-US" dirty="0"/>
              <a:t>涡轮泵由高速旋转的叶片组成，它们的高速旋转能够影响真空室中分子的方向。</a:t>
            </a:r>
            <a:endParaRPr lang="en-US" altLang="zh-CN" dirty="0"/>
          </a:p>
          <a:p>
            <a:pPr>
              <a:lnSpc>
                <a:spcPct val="150000"/>
              </a:lnSpc>
            </a:pPr>
            <a:r>
              <a:rPr lang="zh-CN" altLang="en-US" dirty="0"/>
              <a:t>许多固定的叶片，称为定子，附在泵壁上。另一组旋转叶片与主轴相连，叶片之间的空间越来越小。涡轮泵的主轴转速在大约</a:t>
            </a:r>
            <a:r>
              <a:rPr lang="en-US" altLang="zh-CN" dirty="0"/>
              <a:t>25,000</a:t>
            </a:r>
            <a:r>
              <a:rPr lang="zh-CN" altLang="en-US" dirty="0"/>
              <a:t>到</a:t>
            </a:r>
            <a:r>
              <a:rPr lang="en-US" altLang="zh-CN" dirty="0"/>
              <a:t>35,000</a:t>
            </a:r>
            <a:r>
              <a:rPr lang="zh-CN" altLang="en-US" dirty="0"/>
              <a:t>转每分钟。</a:t>
            </a:r>
            <a:endParaRPr lang="en-US" altLang="zh-CN" dirty="0"/>
          </a:p>
          <a:p>
            <a:pPr>
              <a:lnSpc>
                <a:spcPct val="150000"/>
              </a:lnSpc>
            </a:pPr>
            <a:r>
              <a:rPr lang="zh-CN" altLang="en-US" dirty="0"/>
              <a:t>分子泵排气仍然需要接粗真空泵</a:t>
            </a:r>
            <a:endParaRPr lang="en-US" altLang="zh-CN" dirty="0"/>
          </a:p>
        </p:txBody>
      </p:sp>
      <p:sp>
        <p:nvSpPr>
          <p:cNvPr id="141" name="文本框 140">
            <a:extLst>
              <a:ext uri="{FF2B5EF4-FFF2-40B4-BE49-F238E27FC236}">
                <a16:creationId xmlns:a16="http://schemas.microsoft.com/office/drawing/2014/main" id="{3141BC1D-2AAE-4941-89F2-06BD9AB18107}"/>
              </a:ext>
            </a:extLst>
          </p:cNvPr>
          <p:cNvSpPr txBox="1"/>
          <p:nvPr/>
        </p:nvSpPr>
        <p:spPr>
          <a:xfrm>
            <a:off x="662403" y="4901377"/>
            <a:ext cx="6015234" cy="1796646"/>
          </a:xfrm>
          <a:prstGeom prst="rect">
            <a:avLst/>
          </a:prstGeom>
          <a:noFill/>
        </p:spPr>
        <p:txBody>
          <a:bodyPr wrap="square">
            <a:spAutoFit/>
          </a:bodyPr>
          <a:lstStyle/>
          <a:p>
            <a:pPr>
              <a:lnSpc>
                <a:spcPct val="150000"/>
              </a:lnSpc>
            </a:pPr>
            <a:r>
              <a:rPr lang="zh-CN" altLang="en-US" dirty="0"/>
              <a:t>优点</a:t>
            </a:r>
            <a:r>
              <a:rPr lang="en-US" altLang="zh-CN" dirty="0"/>
              <a:t>:</a:t>
            </a:r>
            <a:r>
              <a:rPr lang="zh-CN" altLang="en-US" dirty="0"/>
              <a:t>非常高效，不需要油，更清洁</a:t>
            </a:r>
            <a:endParaRPr lang="en-US" altLang="zh-CN" dirty="0"/>
          </a:p>
          <a:p>
            <a:pPr>
              <a:lnSpc>
                <a:spcPct val="150000"/>
              </a:lnSpc>
            </a:pPr>
            <a:r>
              <a:rPr lang="zh-CN" altLang="en-US" dirty="0"/>
              <a:t>缺点</a:t>
            </a:r>
            <a:r>
              <a:rPr lang="en-US" altLang="zh-CN" dirty="0"/>
              <a:t>:</a:t>
            </a:r>
            <a:r>
              <a:rPr lang="zh-CN" altLang="en-US" dirty="0"/>
              <a:t>如果固体物料，如破碎的晶圆颗粒落入分子泵中，会使叶片碎裂，破坏涡轮泵（炸泵）</a:t>
            </a:r>
            <a:endParaRPr lang="en-US" altLang="zh-CN" dirty="0"/>
          </a:p>
          <a:p>
            <a:pPr>
              <a:lnSpc>
                <a:spcPct val="150000"/>
              </a:lnSpc>
            </a:pPr>
            <a:r>
              <a:rPr lang="en-US" altLang="zh-CN" dirty="0"/>
              <a:t>          </a:t>
            </a:r>
            <a:r>
              <a:rPr lang="zh-CN" altLang="en-US" dirty="0"/>
              <a:t>如果气压突然变化很大，仍有很大机率叶片碎裂</a:t>
            </a:r>
          </a:p>
        </p:txBody>
      </p:sp>
      <p:pic>
        <p:nvPicPr>
          <p:cNvPr id="3" name="图片 2">
            <a:extLst>
              <a:ext uri="{FF2B5EF4-FFF2-40B4-BE49-F238E27FC236}">
                <a16:creationId xmlns:a16="http://schemas.microsoft.com/office/drawing/2014/main" id="{81B86F77-16E0-4262-AFF9-6D89E61BB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174" y="4384664"/>
            <a:ext cx="2418826" cy="2473335"/>
          </a:xfrm>
          <a:prstGeom prst="rect">
            <a:avLst/>
          </a:prstGeom>
        </p:spPr>
      </p:pic>
      <p:pic>
        <p:nvPicPr>
          <p:cNvPr id="8" name="图片 7">
            <a:extLst>
              <a:ext uri="{FF2B5EF4-FFF2-40B4-BE49-F238E27FC236}">
                <a16:creationId xmlns:a16="http://schemas.microsoft.com/office/drawing/2014/main" id="{2808D84D-4B20-4FC1-9308-18CC6A945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365" y="4477456"/>
            <a:ext cx="3059804" cy="2225312"/>
          </a:xfrm>
          <a:prstGeom prst="rect">
            <a:avLst/>
          </a:prstGeom>
        </p:spPr>
      </p:pic>
      <p:pic>
        <p:nvPicPr>
          <p:cNvPr id="9" name="TURBOPUMP7">
            <a:hlinkClick r:id="" action="ppaction://media"/>
            <a:extLst>
              <a:ext uri="{FF2B5EF4-FFF2-40B4-BE49-F238E27FC236}">
                <a16:creationId xmlns:a16="http://schemas.microsoft.com/office/drawing/2014/main" id="{63626EB9-0483-4470-B160-F594F50C97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043426" y="1014238"/>
            <a:ext cx="4093145" cy="3215195"/>
          </a:xfrm>
          <a:prstGeom prst="rect">
            <a:avLst/>
          </a:prstGeom>
        </p:spPr>
      </p:pic>
      <p:sp>
        <p:nvSpPr>
          <p:cNvPr id="10" name="动作按钮: 后退或前一项 9">
            <a:hlinkClick r:id="rId8" action="ppaction://hlinksldjump" highlightClick="1"/>
            <a:extLst>
              <a:ext uri="{FF2B5EF4-FFF2-40B4-BE49-F238E27FC236}">
                <a16:creationId xmlns:a16="http://schemas.microsoft.com/office/drawing/2014/main" id="{F706B814-BB26-48BA-BA94-A2D44FCF1235}"/>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504852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高真空泵：冷泵</a:t>
            </a:r>
            <a:r>
              <a:rPr lang="en-US" altLang="zh-CN" sz="2400" dirty="0"/>
              <a:t>(Cryo-pump)</a:t>
            </a:r>
            <a:endParaRPr lang="zh-CN" altLang="en-US" sz="2400" dirty="0"/>
          </a:p>
        </p:txBody>
      </p:sp>
      <p:sp>
        <p:nvSpPr>
          <p:cNvPr id="141" name="文本框 140">
            <a:extLst>
              <a:ext uri="{FF2B5EF4-FFF2-40B4-BE49-F238E27FC236}">
                <a16:creationId xmlns:a16="http://schemas.microsoft.com/office/drawing/2014/main" id="{3141BC1D-2AAE-4941-89F2-06BD9AB18107}"/>
              </a:ext>
            </a:extLst>
          </p:cNvPr>
          <p:cNvSpPr txBox="1"/>
          <p:nvPr/>
        </p:nvSpPr>
        <p:spPr>
          <a:xfrm>
            <a:off x="490592" y="4918155"/>
            <a:ext cx="6015234" cy="919482"/>
          </a:xfrm>
          <a:prstGeom prst="rect">
            <a:avLst/>
          </a:prstGeom>
          <a:noFill/>
        </p:spPr>
        <p:txBody>
          <a:bodyPr wrap="square">
            <a:spAutoFit/>
          </a:bodyPr>
          <a:lstStyle/>
          <a:p>
            <a:pPr>
              <a:lnSpc>
                <a:spcPct val="150000"/>
              </a:lnSpc>
            </a:pPr>
            <a:r>
              <a:rPr lang="zh-CN" altLang="en-US" dirty="0"/>
              <a:t>优点</a:t>
            </a:r>
            <a:r>
              <a:rPr lang="en-US" altLang="zh-CN" dirty="0"/>
              <a:t>:</a:t>
            </a:r>
            <a:r>
              <a:rPr lang="zh-CN" altLang="en-US" dirty="0"/>
              <a:t>非常高效，最清洁的高真空泵</a:t>
            </a:r>
            <a:endParaRPr lang="en-US" altLang="zh-CN" dirty="0"/>
          </a:p>
          <a:p>
            <a:pPr>
              <a:lnSpc>
                <a:spcPct val="150000"/>
              </a:lnSpc>
            </a:pPr>
            <a:r>
              <a:rPr lang="zh-CN" altLang="en-US" dirty="0"/>
              <a:t>缺点</a:t>
            </a:r>
            <a:r>
              <a:rPr lang="en-US" altLang="zh-CN" dirty="0"/>
              <a:t>:</a:t>
            </a:r>
            <a:r>
              <a:rPr lang="zh-CN" altLang="en-US" dirty="0"/>
              <a:t>必须定期冷泵再生，一次再生所花时间在</a:t>
            </a:r>
            <a:r>
              <a:rPr lang="en-US" altLang="zh-CN" dirty="0"/>
              <a:t>6-8</a:t>
            </a:r>
            <a:r>
              <a:rPr lang="zh-CN" altLang="en-US" dirty="0"/>
              <a:t>小时</a:t>
            </a:r>
          </a:p>
        </p:txBody>
      </p:sp>
      <p:sp>
        <p:nvSpPr>
          <p:cNvPr id="7" name="文本框 6">
            <a:extLst>
              <a:ext uri="{FF2B5EF4-FFF2-40B4-BE49-F238E27FC236}">
                <a16:creationId xmlns:a16="http://schemas.microsoft.com/office/drawing/2014/main" id="{653FD9C6-9DCD-42C6-86CE-0B55E75A1768}"/>
              </a:ext>
            </a:extLst>
          </p:cNvPr>
          <p:cNvSpPr txBox="1"/>
          <p:nvPr/>
        </p:nvSpPr>
        <p:spPr>
          <a:xfrm>
            <a:off x="436228" y="1860588"/>
            <a:ext cx="6123962" cy="875881"/>
          </a:xfrm>
          <a:prstGeom prst="rect">
            <a:avLst/>
          </a:prstGeom>
          <a:noFill/>
        </p:spPr>
        <p:txBody>
          <a:bodyPr wrap="square">
            <a:spAutoFit/>
          </a:bodyPr>
          <a:lstStyle/>
          <a:p>
            <a:pPr>
              <a:lnSpc>
                <a:spcPct val="150000"/>
              </a:lnSpc>
            </a:pPr>
            <a:r>
              <a:rPr lang="zh-CN" altLang="en-US" sz="1800" dirty="0"/>
              <a:t>高真空泵Cryo是一个希腊单词，意思是冻结或寒冷。低温泵使用极低的温度，大约-260摄氏度，或10开尔文。</a:t>
            </a:r>
          </a:p>
        </p:txBody>
      </p:sp>
      <p:sp>
        <p:nvSpPr>
          <p:cNvPr id="8" name="文本框 7">
            <a:extLst>
              <a:ext uri="{FF2B5EF4-FFF2-40B4-BE49-F238E27FC236}">
                <a16:creationId xmlns:a16="http://schemas.microsoft.com/office/drawing/2014/main" id="{E88E8544-B841-414C-8E54-6ED3C16472A8}"/>
              </a:ext>
            </a:extLst>
          </p:cNvPr>
          <p:cNvSpPr txBox="1"/>
          <p:nvPr/>
        </p:nvSpPr>
        <p:spPr>
          <a:xfrm>
            <a:off x="436228" y="2835099"/>
            <a:ext cx="6123962" cy="1706878"/>
          </a:xfrm>
          <a:prstGeom prst="rect">
            <a:avLst/>
          </a:prstGeom>
          <a:noFill/>
        </p:spPr>
        <p:txBody>
          <a:bodyPr wrap="square">
            <a:spAutoFit/>
          </a:bodyPr>
          <a:lstStyle/>
          <a:p>
            <a:pPr>
              <a:lnSpc>
                <a:spcPct val="150000"/>
              </a:lnSpc>
            </a:pPr>
            <a:r>
              <a:rPr lang="zh-CN" altLang="en-US" sz="1800" dirty="0"/>
              <a:t>低温泵有两个独立的部件来捕获从真空室反弹到泵中的气体分子:一种低温冷凝阵列(80k)，它能冷凝和冻结水和碳氢化合物蒸汽。另一种低温吸附阵列(15k)，捕获不容易凝结的较轻气体分子，比如氢，氦和氖等惰性气体</a:t>
            </a:r>
          </a:p>
        </p:txBody>
      </p:sp>
      <p:grpSp>
        <p:nvGrpSpPr>
          <p:cNvPr id="9" name="Group 121">
            <a:extLst>
              <a:ext uri="{FF2B5EF4-FFF2-40B4-BE49-F238E27FC236}">
                <a16:creationId xmlns:a16="http://schemas.microsoft.com/office/drawing/2014/main" id="{ABF7505A-4428-4DF3-B92E-8B5C94F775BD}"/>
              </a:ext>
            </a:extLst>
          </p:cNvPr>
          <p:cNvGrpSpPr>
            <a:grpSpLocks/>
          </p:cNvGrpSpPr>
          <p:nvPr/>
        </p:nvGrpSpPr>
        <p:grpSpPr bwMode="auto">
          <a:xfrm>
            <a:off x="7625592" y="1208881"/>
            <a:ext cx="4339905" cy="5124807"/>
            <a:chOff x="236" y="1003"/>
            <a:chExt cx="2660" cy="2797"/>
          </a:xfrm>
          <a:solidFill>
            <a:schemeClr val="bg2"/>
          </a:solidFill>
        </p:grpSpPr>
        <p:sp>
          <p:nvSpPr>
            <p:cNvPr id="10" name="Rectangle 4">
              <a:extLst>
                <a:ext uri="{FF2B5EF4-FFF2-40B4-BE49-F238E27FC236}">
                  <a16:creationId xmlns:a16="http://schemas.microsoft.com/office/drawing/2014/main" id="{3A4CBDE9-5BDE-4A4D-96DC-C36000A0436E}"/>
                </a:ext>
              </a:extLst>
            </p:cNvPr>
            <p:cNvSpPr>
              <a:spLocks noChangeArrowheads="1"/>
            </p:cNvSpPr>
            <p:nvPr/>
          </p:nvSpPr>
          <p:spPr bwMode="auto">
            <a:xfrm>
              <a:off x="236" y="1003"/>
              <a:ext cx="2607" cy="2737"/>
            </a:xfrm>
            <a:prstGeom prst="rect">
              <a:avLst/>
            </a:prstGeom>
            <a:grp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5">
              <a:extLst>
                <a:ext uri="{FF2B5EF4-FFF2-40B4-BE49-F238E27FC236}">
                  <a16:creationId xmlns:a16="http://schemas.microsoft.com/office/drawing/2014/main" id="{CDB20DD9-7E54-4573-BC84-D208FED53B72}"/>
                </a:ext>
              </a:extLst>
            </p:cNvPr>
            <p:cNvSpPr>
              <a:spLocks noChangeArrowheads="1"/>
            </p:cNvSpPr>
            <p:nvPr/>
          </p:nvSpPr>
          <p:spPr bwMode="auto">
            <a:xfrm>
              <a:off x="460" y="1227"/>
              <a:ext cx="1256" cy="1697"/>
            </a:xfrm>
            <a:prstGeom prst="rect">
              <a:avLst/>
            </a:prstGeom>
            <a:grpFill/>
            <a:ln w="254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a:extLst>
                <a:ext uri="{FF2B5EF4-FFF2-40B4-BE49-F238E27FC236}">
                  <a16:creationId xmlns:a16="http://schemas.microsoft.com/office/drawing/2014/main" id="{51B36738-69AF-4514-A3D0-034020AB634F}"/>
                </a:ext>
              </a:extLst>
            </p:cNvPr>
            <p:cNvSpPr>
              <a:spLocks noChangeArrowheads="1"/>
            </p:cNvSpPr>
            <p:nvPr/>
          </p:nvSpPr>
          <p:spPr bwMode="auto">
            <a:xfrm>
              <a:off x="522" y="1260"/>
              <a:ext cx="1140" cy="1089"/>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7">
              <a:extLst>
                <a:ext uri="{FF2B5EF4-FFF2-40B4-BE49-F238E27FC236}">
                  <a16:creationId xmlns:a16="http://schemas.microsoft.com/office/drawing/2014/main" id="{3D9098E9-80ED-4583-913A-166E65733F44}"/>
                </a:ext>
              </a:extLst>
            </p:cNvPr>
            <p:cNvSpPr>
              <a:spLocks noChangeArrowheads="1"/>
            </p:cNvSpPr>
            <p:nvPr/>
          </p:nvSpPr>
          <p:spPr bwMode="auto">
            <a:xfrm>
              <a:off x="924" y="2359"/>
              <a:ext cx="328" cy="549"/>
            </a:xfrm>
            <a:prstGeom prst="rect">
              <a:avLst/>
            </a:prstGeom>
            <a:grpFill/>
            <a:ln w="12700">
              <a:solidFill>
                <a:srgbClr val="91919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8">
              <a:extLst>
                <a:ext uri="{FF2B5EF4-FFF2-40B4-BE49-F238E27FC236}">
                  <a16:creationId xmlns:a16="http://schemas.microsoft.com/office/drawing/2014/main" id="{F72F9916-5093-4177-AAF9-D4633D84F911}"/>
                </a:ext>
              </a:extLst>
            </p:cNvPr>
            <p:cNvSpPr>
              <a:spLocks noChangeArrowheads="1"/>
            </p:cNvSpPr>
            <p:nvPr/>
          </p:nvSpPr>
          <p:spPr bwMode="auto">
            <a:xfrm>
              <a:off x="1018" y="1580"/>
              <a:ext cx="140" cy="753"/>
            </a:xfrm>
            <a:prstGeom prst="rect">
              <a:avLst/>
            </a:prstGeom>
            <a:grpFill/>
            <a:ln w="12700">
              <a:solidFill>
                <a:srgbClr val="91919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49">
              <a:extLst>
                <a:ext uri="{FF2B5EF4-FFF2-40B4-BE49-F238E27FC236}">
                  <a16:creationId xmlns:a16="http://schemas.microsoft.com/office/drawing/2014/main" id="{D1E38081-2ADF-4BED-9E57-225414064FC1}"/>
                </a:ext>
              </a:extLst>
            </p:cNvPr>
            <p:cNvGrpSpPr>
              <a:grpSpLocks/>
            </p:cNvGrpSpPr>
            <p:nvPr/>
          </p:nvGrpSpPr>
          <p:grpSpPr bwMode="auto">
            <a:xfrm>
              <a:off x="753" y="1593"/>
              <a:ext cx="658" cy="436"/>
              <a:chOff x="753" y="1593"/>
              <a:chExt cx="658" cy="436"/>
            </a:xfrm>
            <a:grpFill/>
          </p:grpSpPr>
          <p:sp>
            <p:nvSpPr>
              <p:cNvPr id="87" name="Line 9">
                <a:extLst>
                  <a:ext uri="{FF2B5EF4-FFF2-40B4-BE49-F238E27FC236}">
                    <a16:creationId xmlns:a16="http://schemas.microsoft.com/office/drawing/2014/main" id="{F40AA12D-A5E3-482F-9C09-96E418208946}"/>
                  </a:ext>
                </a:extLst>
              </p:cNvPr>
              <p:cNvSpPr>
                <a:spLocks noChangeShapeType="1"/>
              </p:cNvSpPr>
              <p:nvPr/>
            </p:nvSpPr>
            <p:spPr bwMode="auto">
              <a:xfrm>
                <a:off x="840" y="1593"/>
                <a:ext cx="497" cy="0"/>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0">
                <a:extLst>
                  <a:ext uri="{FF2B5EF4-FFF2-40B4-BE49-F238E27FC236}">
                    <a16:creationId xmlns:a16="http://schemas.microsoft.com/office/drawing/2014/main" id="{34E2C0FE-C775-4D05-8945-CA046F9E93E4}"/>
                  </a:ext>
                </a:extLst>
              </p:cNvPr>
              <p:cNvSpPr>
                <a:spLocks noChangeShapeType="1"/>
              </p:cNvSpPr>
              <p:nvPr/>
            </p:nvSpPr>
            <p:spPr bwMode="auto">
              <a:xfrm>
                <a:off x="1352" y="1594"/>
                <a:ext cx="41"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11">
                <a:extLst>
                  <a:ext uri="{FF2B5EF4-FFF2-40B4-BE49-F238E27FC236}">
                    <a16:creationId xmlns:a16="http://schemas.microsoft.com/office/drawing/2014/main" id="{9C98B442-2ED1-4087-859F-0C8FF2E7D2D1}"/>
                  </a:ext>
                </a:extLst>
              </p:cNvPr>
              <p:cNvSpPr>
                <a:spLocks noChangeArrowheads="1"/>
              </p:cNvSpPr>
              <p:nvPr/>
            </p:nvSpPr>
            <p:spPr bwMode="auto">
              <a:xfrm>
                <a:off x="835" y="1602"/>
                <a:ext cx="510" cy="23"/>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12">
                <a:extLst>
                  <a:ext uri="{FF2B5EF4-FFF2-40B4-BE49-F238E27FC236}">
                    <a16:creationId xmlns:a16="http://schemas.microsoft.com/office/drawing/2014/main" id="{795537A5-3D71-481F-B2E7-14994AF20251}"/>
                  </a:ext>
                </a:extLst>
              </p:cNvPr>
              <p:cNvSpPr>
                <a:spLocks noChangeShapeType="1"/>
              </p:cNvSpPr>
              <p:nvPr/>
            </p:nvSpPr>
            <p:spPr bwMode="auto">
              <a:xfrm flipH="1">
                <a:off x="753" y="1594"/>
                <a:ext cx="105"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1" name="Group 15">
                <a:extLst>
                  <a:ext uri="{FF2B5EF4-FFF2-40B4-BE49-F238E27FC236}">
                    <a16:creationId xmlns:a16="http://schemas.microsoft.com/office/drawing/2014/main" id="{3EE68E9A-B643-4B93-ADA9-80FDDF023C54}"/>
                  </a:ext>
                </a:extLst>
              </p:cNvPr>
              <p:cNvGrpSpPr>
                <a:grpSpLocks/>
              </p:cNvGrpSpPr>
              <p:nvPr/>
            </p:nvGrpSpPr>
            <p:grpSpPr bwMode="auto">
              <a:xfrm>
                <a:off x="765" y="1619"/>
                <a:ext cx="87" cy="42"/>
                <a:chOff x="765" y="1619"/>
                <a:chExt cx="87" cy="42"/>
              </a:xfrm>
              <a:grpFill/>
            </p:grpSpPr>
            <p:sp>
              <p:nvSpPr>
                <p:cNvPr id="125" name="Rectangle 13">
                  <a:extLst>
                    <a:ext uri="{FF2B5EF4-FFF2-40B4-BE49-F238E27FC236}">
                      <a16:creationId xmlns:a16="http://schemas.microsoft.com/office/drawing/2014/main" id="{C3FA29F8-8569-41E8-AEAF-10131CD08A7B}"/>
                    </a:ext>
                  </a:extLst>
                </p:cNvPr>
                <p:cNvSpPr>
                  <a:spLocks noChangeArrowheads="1"/>
                </p:cNvSpPr>
                <p:nvPr/>
              </p:nvSpPr>
              <p:spPr bwMode="auto">
                <a:xfrm rot="2700000">
                  <a:off x="808" y="1597"/>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Rectangle 14">
                  <a:extLst>
                    <a:ext uri="{FF2B5EF4-FFF2-40B4-BE49-F238E27FC236}">
                      <a16:creationId xmlns:a16="http://schemas.microsoft.com/office/drawing/2014/main" id="{6CAF7023-980B-4C59-99B5-1AF88B382370}"/>
                    </a:ext>
                  </a:extLst>
                </p:cNvPr>
                <p:cNvSpPr>
                  <a:spLocks noChangeArrowheads="1"/>
                </p:cNvSpPr>
                <p:nvPr/>
              </p:nvSpPr>
              <p:spPr bwMode="auto">
                <a:xfrm>
                  <a:off x="765" y="1641"/>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 name="Group 18">
                <a:extLst>
                  <a:ext uri="{FF2B5EF4-FFF2-40B4-BE49-F238E27FC236}">
                    <a16:creationId xmlns:a16="http://schemas.microsoft.com/office/drawing/2014/main" id="{4CA777D7-A706-4C1E-AFC3-D75F1E2A940A}"/>
                  </a:ext>
                </a:extLst>
              </p:cNvPr>
              <p:cNvGrpSpPr>
                <a:grpSpLocks/>
              </p:cNvGrpSpPr>
              <p:nvPr/>
            </p:nvGrpSpPr>
            <p:grpSpPr bwMode="auto">
              <a:xfrm>
                <a:off x="1326" y="1621"/>
                <a:ext cx="85" cy="42"/>
                <a:chOff x="1326" y="1621"/>
                <a:chExt cx="85" cy="42"/>
              </a:xfrm>
              <a:grpFill/>
            </p:grpSpPr>
            <p:sp>
              <p:nvSpPr>
                <p:cNvPr id="123" name="Rectangle 16">
                  <a:extLst>
                    <a:ext uri="{FF2B5EF4-FFF2-40B4-BE49-F238E27FC236}">
                      <a16:creationId xmlns:a16="http://schemas.microsoft.com/office/drawing/2014/main" id="{00F6A0E4-F6B4-4FCD-8387-CECCCBC76F05}"/>
                    </a:ext>
                  </a:extLst>
                </p:cNvPr>
                <p:cNvSpPr>
                  <a:spLocks noChangeArrowheads="1"/>
                </p:cNvSpPr>
                <p:nvPr/>
              </p:nvSpPr>
              <p:spPr bwMode="auto">
                <a:xfrm rot="18900000" flipH="1">
                  <a:off x="1348" y="1599"/>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Rectangle 17">
                  <a:extLst>
                    <a:ext uri="{FF2B5EF4-FFF2-40B4-BE49-F238E27FC236}">
                      <a16:creationId xmlns:a16="http://schemas.microsoft.com/office/drawing/2014/main" id="{AAFC0F0B-7493-4163-A0D5-8C5FB212B89E}"/>
                    </a:ext>
                  </a:extLst>
                </p:cNvPr>
                <p:cNvSpPr>
                  <a:spLocks noChangeArrowheads="1"/>
                </p:cNvSpPr>
                <p:nvPr/>
              </p:nvSpPr>
              <p:spPr bwMode="auto">
                <a:xfrm>
                  <a:off x="1375" y="1643"/>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 name="Line 19">
                <a:extLst>
                  <a:ext uri="{FF2B5EF4-FFF2-40B4-BE49-F238E27FC236}">
                    <a16:creationId xmlns:a16="http://schemas.microsoft.com/office/drawing/2014/main" id="{3D673F98-A200-49D2-9EB6-97356A59DDD4}"/>
                  </a:ext>
                </a:extLst>
              </p:cNvPr>
              <p:cNvSpPr>
                <a:spLocks noChangeShapeType="1"/>
              </p:cNvSpPr>
              <p:nvPr/>
            </p:nvSpPr>
            <p:spPr bwMode="auto">
              <a:xfrm>
                <a:off x="840" y="1715"/>
                <a:ext cx="497" cy="0"/>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0">
                <a:extLst>
                  <a:ext uri="{FF2B5EF4-FFF2-40B4-BE49-F238E27FC236}">
                    <a16:creationId xmlns:a16="http://schemas.microsoft.com/office/drawing/2014/main" id="{3EF618CB-5C00-44AB-A40B-C7BE4AAC6089}"/>
                  </a:ext>
                </a:extLst>
              </p:cNvPr>
              <p:cNvSpPr>
                <a:spLocks noChangeShapeType="1"/>
              </p:cNvSpPr>
              <p:nvPr/>
            </p:nvSpPr>
            <p:spPr bwMode="auto">
              <a:xfrm>
                <a:off x="1352" y="1716"/>
                <a:ext cx="41"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Rectangle 21">
                <a:extLst>
                  <a:ext uri="{FF2B5EF4-FFF2-40B4-BE49-F238E27FC236}">
                    <a16:creationId xmlns:a16="http://schemas.microsoft.com/office/drawing/2014/main" id="{CF0A087A-41D4-430F-A50C-EE3164E5F02C}"/>
                  </a:ext>
                </a:extLst>
              </p:cNvPr>
              <p:cNvSpPr>
                <a:spLocks noChangeArrowheads="1"/>
              </p:cNvSpPr>
              <p:nvPr/>
            </p:nvSpPr>
            <p:spPr bwMode="auto">
              <a:xfrm>
                <a:off x="835" y="1724"/>
                <a:ext cx="510" cy="23"/>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22">
                <a:extLst>
                  <a:ext uri="{FF2B5EF4-FFF2-40B4-BE49-F238E27FC236}">
                    <a16:creationId xmlns:a16="http://schemas.microsoft.com/office/drawing/2014/main" id="{BFE0DCFC-FC59-45F0-9653-55D3B7AAB025}"/>
                  </a:ext>
                </a:extLst>
              </p:cNvPr>
              <p:cNvSpPr>
                <a:spLocks noChangeShapeType="1"/>
              </p:cNvSpPr>
              <p:nvPr/>
            </p:nvSpPr>
            <p:spPr bwMode="auto">
              <a:xfrm flipH="1">
                <a:off x="753" y="1716"/>
                <a:ext cx="105"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7" name="Group 25">
                <a:extLst>
                  <a:ext uri="{FF2B5EF4-FFF2-40B4-BE49-F238E27FC236}">
                    <a16:creationId xmlns:a16="http://schemas.microsoft.com/office/drawing/2014/main" id="{1F10A5B9-606B-4325-9CD9-D230B555A76F}"/>
                  </a:ext>
                </a:extLst>
              </p:cNvPr>
              <p:cNvGrpSpPr>
                <a:grpSpLocks/>
              </p:cNvGrpSpPr>
              <p:nvPr/>
            </p:nvGrpSpPr>
            <p:grpSpPr bwMode="auto">
              <a:xfrm>
                <a:off x="769" y="1741"/>
                <a:ext cx="87" cy="42"/>
                <a:chOff x="769" y="1741"/>
                <a:chExt cx="87" cy="42"/>
              </a:xfrm>
              <a:grpFill/>
            </p:grpSpPr>
            <p:sp>
              <p:nvSpPr>
                <p:cNvPr id="121" name="Rectangle 23">
                  <a:extLst>
                    <a:ext uri="{FF2B5EF4-FFF2-40B4-BE49-F238E27FC236}">
                      <a16:creationId xmlns:a16="http://schemas.microsoft.com/office/drawing/2014/main" id="{CB46148E-09D0-4B60-9092-929842AC3F28}"/>
                    </a:ext>
                  </a:extLst>
                </p:cNvPr>
                <p:cNvSpPr>
                  <a:spLocks noChangeArrowheads="1"/>
                </p:cNvSpPr>
                <p:nvPr/>
              </p:nvSpPr>
              <p:spPr bwMode="auto">
                <a:xfrm rot="2700000">
                  <a:off x="812" y="1719"/>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Rectangle 24">
                  <a:extLst>
                    <a:ext uri="{FF2B5EF4-FFF2-40B4-BE49-F238E27FC236}">
                      <a16:creationId xmlns:a16="http://schemas.microsoft.com/office/drawing/2014/main" id="{D31C924F-6C62-49FC-B33B-569AB0AADFA6}"/>
                    </a:ext>
                  </a:extLst>
                </p:cNvPr>
                <p:cNvSpPr>
                  <a:spLocks noChangeArrowheads="1"/>
                </p:cNvSpPr>
                <p:nvPr/>
              </p:nvSpPr>
              <p:spPr bwMode="auto">
                <a:xfrm>
                  <a:off x="769" y="1763"/>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 name="Group 28">
                <a:extLst>
                  <a:ext uri="{FF2B5EF4-FFF2-40B4-BE49-F238E27FC236}">
                    <a16:creationId xmlns:a16="http://schemas.microsoft.com/office/drawing/2014/main" id="{EF700000-4E1D-4041-BAA2-C36DC4571586}"/>
                  </a:ext>
                </a:extLst>
              </p:cNvPr>
              <p:cNvGrpSpPr>
                <a:grpSpLocks/>
              </p:cNvGrpSpPr>
              <p:nvPr/>
            </p:nvGrpSpPr>
            <p:grpSpPr bwMode="auto">
              <a:xfrm>
                <a:off x="1326" y="1743"/>
                <a:ext cx="85" cy="42"/>
                <a:chOff x="1326" y="1743"/>
                <a:chExt cx="85" cy="42"/>
              </a:xfrm>
              <a:grpFill/>
            </p:grpSpPr>
            <p:sp>
              <p:nvSpPr>
                <p:cNvPr id="119" name="Rectangle 26">
                  <a:extLst>
                    <a:ext uri="{FF2B5EF4-FFF2-40B4-BE49-F238E27FC236}">
                      <a16:creationId xmlns:a16="http://schemas.microsoft.com/office/drawing/2014/main" id="{0ABB5895-42A6-49C6-B1A1-626B3200FBB7}"/>
                    </a:ext>
                  </a:extLst>
                </p:cNvPr>
                <p:cNvSpPr>
                  <a:spLocks noChangeArrowheads="1"/>
                </p:cNvSpPr>
                <p:nvPr/>
              </p:nvSpPr>
              <p:spPr bwMode="auto">
                <a:xfrm rot="18900000" flipH="1">
                  <a:off x="1348" y="1721"/>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Rectangle 27">
                  <a:extLst>
                    <a:ext uri="{FF2B5EF4-FFF2-40B4-BE49-F238E27FC236}">
                      <a16:creationId xmlns:a16="http://schemas.microsoft.com/office/drawing/2014/main" id="{E56048AF-C353-43F4-836C-78204BD44396}"/>
                    </a:ext>
                  </a:extLst>
                </p:cNvPr>
                <p:cNvSpPr>
                  <a:spLocks noChangeArrowheads="1"/>
                </p:cNvSpPr>
                <p:nvPr/>
              </p:nvSpPr>
              <p:spPr bwMode="auto">
                <a:xfrm>
                  <a:off x="1375" y="1765"/>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 name="Line 29">
                <a:extLst>
                  <a:ext uri="{FF2B5EF4-FFF2-40B4-BE49-F238E27FC236}">
                    <a16:creationId xmlns:a16="http://schemas.microsoft.com/office/drawing/2014/main" id="{AAD052BB-79E5-4246-8BA5-F193E42B20D7}"/>
                  </a:ext>
                </a:extLst>
              </p:cNvPr>
              <p:cNvSpPr>
                <a:spLocks noChangeShapeType="1"/>
              </p:cNvSpPr>
              <p:nvPr/>
            </p:nvSpPr>
            <p:spPr bwMode="auto">
              <a:xfrm>
                <a:off x="840" y="1837"/>
                <a:ext cx="497" cy="0"/>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30">
                <a:extLst>
                  <a:ext uri="{FF2B5EF4-FFF2-40B4-BE49-F238E27FC236}">
                    <a16:creationId xmlns:a16="http://schemas.microsoft.com/office/drawing/2014/main" id="{78C5309A-4A8E-4CF9-BD4D-C6FB16092892}"/>
                  </a:ext>
                </a:extLst>
              </p:cNvPr>
              <p:cNvSpPr>
                <a:spLocks noChangeShapeType="1"/>
              </p:cNvSpPr>
              <p:nvPr/>
            </p:nvSpPr>
            <p:spPr bwMode="auto">
              <a:xfrm>
                <a:off x="1352" y="1838"/>
                <a:ext cx="41"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Rectangle 31">
                <a:extLst>
                  <a:ext uri="{FF2B5EF4-FFF2-40B4-BE49-F238E27FC236}">
                    <a16:creationId xmlns:a16="http://schemas.microsoft.com/office/drawing/2014/main" id="{23EBBC80-611B-4039-B2B6-F9258C4BB79B}"/>
                  </a:ext>
                </a:extLst>
              </p:cNvPr>
              <p:cNvSpPr>
                <a:spLocks noChangeArrowheads="1"/>
              </p:cNvSpPr>
              <p:nvPr/>
            </p:nvSpPr>
            <p:spPr bwMode="auto">
              <a:xfrm>
                <a:off x="835" y="1846"/>
                <a:ext cx="510" cy="23"/>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32">
                <a:extLst>
                  <a:ext uri="{FF2B5EF4-FFF2-40B4-BE49-F238E27FC236}">
                    <a16:creationId xmlns:a16="http://schemas.microsoft.com/office/drawing/2014/main" id="{C9CF9B44-43B0-432E-8716-30B592E9EC95}"/>
                  </a:ext>
                </a:extLst>
              </p:cNvPr>
              <p:cNvSpPr>
                <a:spLocks noChangeShapeType="1"/>
              </p:cNvSpPr>
              <p:nvPr/>
            </p:nvSpPr>
            <p:spPr bwMode="auto">
              <a:xfrm flipH="1">
                <a:off x="753" y="1842"/>
                <a:ext cx="105" cy="39"/>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 name="Group 35">
                <a:extLst>
                  <a:ext uri="{FF2B5EF4-FFF2-40B4-BE49-F238E27FC236}">
                    <a16:creationId xmlns:a16="http://schemas.microsoft.com/office/drawing/2014/main" id="{F29987B7-D767-4620-85BB-F8F04C4E5415}"/>
                  </a:ext>
                </a:extLst>
              </p:cNvPr>
              <p:cNvGrpSpPr>
                <a:grpSpLocks/>
              </p:cNvGrpSpPr>
              <p:nvPr/>
            </p:nvGrpSpPr>
            <p:grpSpPr bwMode="auto">
              <a:xfrm>
                <a:off x="769" y="1863"/>
                <a:ext cx="87" cy="42"/>
                <a:chOff x="769" y="1863"/>
                <a:chExt cx="87" cy="42"/>
              </a:xfrm>
              <a:grpFill/>
            </p:grpSpPr>
            <p:sp>
              <p:nvSpPr>
                <p:cNvPr id="117" name="Rectangle 33">
                  <a:extLst>
                    <a:ext uri="{FF2B5EF4-FFF2-40B4-BE49-F238E27FC236}">
                      <a16:creationId xmlns:a16="http://schemas.microsoft.com/office/drawing/2014/main" id="{CA687690-DBD7-417B-8988-2D2320ECE830}"/>
                    </a:ext>
                  </a:extLst>
                </p:cNvPr>
                <p:cNvSpPr>
                  <a:spLocks noChangeArrowheads="1"/>
                </p:cNvSpPr>
                <p:nvPr/>
              </p:nvSpPr>
              <p:spPr bwMode="auto">
                <a:xfrm rot="2700000">
                  <a:off x="812" y="1841"/>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Rectangle 34">
                  <a:extLst>
                    <a:ext uri="{FF2B5EF4-FFF2-40B4-BE49-F238E27FC236}">
                      <a16:creationId xmlns:a16="http://schemas.microsoft.com/office/drawing/2014/main" id="{D4968265-7DEB-47B1-BEF2-8094DE8A48BB}"/>
                    </a:ext>
                  </a:extLst>
                </p:cNvPr>
                <p:cNvSpPr>
                  <a:spLocks noChangeArrowheads="1"/>
                </p:cNvSpPr>
                <p:nvPr/>
              </p:nvSpPr>
              <p:spPr bwMode="auto">
                <a:xfrm>
                  <a:off x="769" y="1885"/>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 name="Group 38">
                <a:extLst>
                  <a:ext uri="{FF2B5EF4-FFF2-40B4-BE49-F238E27FC236}">
                    <a16:creationId xmlns:a16="http://schemas.microsoft.com/office/drawing/2014/main" id="{1F04633D-9B4F-45BE-AD1E-0505D82E433C}"/>
                  </a:ext>
                </a:extLst>
              </p:cNvPr>
              <p:cNvGrpSpPr>
                <a:grpSpLocks/>
              </p:cNvGrpSpPr>
              <p:nvPr/>
            </p:nvGrpSpPr>
            <p:grpSpPr bwMode="auto">
              <a:xfrm>
                <a:off x="1326" y="1865"/>
                <a:ext cx="85" cy="42"/>
                <a:chOff x="1326" y="1865"/>
                <a:chExt cx="85" cy="42"/>
              </a:xfrm>
              <a:grpFill/>
            </p:grpSpPr>
            <p:sp>
              <p:nvSpPr>
                <p:cNvPr id="115" name="Rectangle 36">
                  <a:extLst>
                    <a:ext uri="{FF2B5EF4-FFF2-40B4-BE49-F238E27FC236}">
                      <a16:creationId xmlns:a16="http://schemas.microsoft.com/office/drawing/2014/main" id="{78D47843-0A2A-4A2C-A6FD-086BA1769AD0}"/>
                    </a:ext>
                  </a:extLst>
                </p:cNvPr>
                <p:cNvSpPr>
                  <a:spLocks noChangeArrowheads="1"/>
                </p:cNvSpPr>
                <p:nvPr/>
              </p:nvSpPr>
              <p:spPr bwMode="auto">
                <a:xfrm rot="18900000" flipH="1">
                  <a:off x="1348" y="1843"/>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Rectangle 37">
                  <a:extLst>
                    <a:ext uri="{FF2B5EF4-FFF2-40B4-BE49-F238E27FC236}">
                      <a16:creationId xmlns:a16="http://schemas.microsoft.com/office/drawing/2014/main" id="{F7B0AA7B-B0E5-4D3B-8CCB-7807FC5DF2CA}"/>
                    </a:ext>
                  </a:extLst>
                </p:cNvPr>
                <p:cNvSpPr>
                  <a:spLocks noChangeArrowheads="1"/>
                </p:cNvSpPr>
                <p:nvPr/>
              </p:nvSpPr>
              <p:spPr bwMode="auto">
                <a:xfrm>
                  <a:off x="1375" y="1887"/>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 name="Line 39">
                <a:extLst>
                  <a:ext uri="{FF2B5EF4-FFF2-40B4-BE49-F238E27FC236}">
                    <a16:creationId xmlns:a16="http://schemas.microsoft.com/office/drawing/2014/main" id="{6E8A6E74-8346-4F72-89F1-423FA2B3C2D6}"/>
                  </a:ext>
                </a:extLst>
              </p:cNvPr>
              <p:cNvSpPr>
                <a:spLocks noChangeShapeType="1"/>
              </p:cNvSpPr>
              <p:nvPr/>
            </p:nvSpPr>
            <p:spPr bwMode="auto">
              <a:xfrm>
                <a:off x="840" y="1959"/>
                <a:ext cx="497" cy="0"/>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40">
                <a:extLst>
                  <a:ext uri="{FF2B5EF4-FFF2-40B4-BE49-F238E27FC236}">
                    <a16:creationId xmlns:a16="http://schemas.microsoft.com/office/drawing/2014/main" id="{EA957BAE-10AD-4C23-B8AA-578AEF1808EF}"/>
                  </a:ext>
                </a:extLst>
              </p:cNvPr>
              <p:cNvSpPr>
                <a:spLocks noChangeShapeType="1"/>
              </p:cNvSpPr>
              <p:nvPr/>
            </p:nvSpPr>
            <p:spPr bwMode="auto">
              <a:xfrm>
                <a:off x="1352" y="1960"/>
                <a:ext cx="41"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Rectangle 41">
                <a:extLst>
                  <a:ext uri="{FF2B5EF4-FFF2-40B4-BE49-F238E27FC236}">
                    <a16:creationId xmlns:a16="http://schemas.microsoft.com/office/drawing/2014/main" id="{DAE0AEED-A717-48FC-851F-CD70BC5ED12B}"/>
                  </a:ext>
                </a:extLst>
              </p:cNvPr>
              <p:cNvSpPr>
                <a:spLocks noChangeArrowheads="1"/>
              </p:cNvSpPr>
              <p:nvPr/>
            </p:nvSpPr>
            <p:spPr bwMode="auto">
              <a:xfrm>
                <a:off x="835" y="1968"/>
                <a:ext cx="510" cy="23"/>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42">
                <a:extLst>
                  <a:ext uri="{FF2B5EF4-FFF2-40B4-BE49-F238E27FC236}">
                    <a16:creationId xmlns:a16="http://schemas.microsoft.com/office/drawing/2014/main" id="{A93D1AD4-FDE7-4956-9714-F4B66A94C6D5}"/>
                  </a:ext>
                </a:extLst>
              </p:cNvPr>
              <p:cNvSpPr>
                <a:spLocks noChangeShapeType="1"/>
              </p:cNvSpPr>
              <p:nvPr/>
            </p:nvSpPr>
            <p:spPr bwMode="auto">
              <a:xfrm flipH="1">
                <a:off x="753" y="1960"/>
                <a:ext cx="105" cy="41"/>
              </a:xfrm>
              <a:prstGeom prst="line">
                <a:avLst/>
              </a:prstGeom>
              <a:grpFill/>
              <a:ln w="508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 name="Group 45">
                <a:extLst>
                  <a:ext uri="{FF2B5EF4-FFF2-40B4-BE49-F238E27FC236}">
                    <a16:creationId xmlns:a16="http://schemas.microsoft.com/office/drawing/2014/main" id="{5836E3A9-4FBB-4F7B-A48E-52D8EEF8F45C}"/>
                  </a:ext>
                </a:extLst>
              </p:cNvPr>
              <p:cNvGrpSpPr>
                <a:grpSpLocks/>
              </p:cNvGrpSpPr>
              <p:nvPr/>
            </p:nvGrpSpPr>
            <p:grpSpPr bwMode="auto">
              <a:xfrm>
                <a:off x="769" y="1985"/>
                <a:ext cx="87" cy="42"/>
                <a:chOff x="769" y="1985"/>
                <a:chExt cx="87" cy="42"/>
              </a:xfrm>
              <a:grpFill/>
            </p:grpSpPr>
            <p:sp>
              <p:nvSpPr>
                <p:cNvPr id="113" name="Rectangle 43">
                  <a:extLst>
                    <a:ext uri="{FF2B5EF4-FFF2-40B4-BE49-F238E27FC236}">
                      <a16:creationId xmlns:a16="http://schemas.microsoft.com/office/drawing/2014/main" id="{F2FC4342-562F-4AA8-B684-2DCD1B9A2B83}"/>
                    </a:ext>
                  </a:extLst>
                </p:cNvPr>
                <p:cNvSpPr>
                  <a:spLocks noChangeArrowheads="1"/>
                </p:cNvSpPr>
                <p:nvPr/>
              </p:nvSpPr>
              <p:spPr bwMode="auto">
                <a:xfrm rot="2700000">
                  <a:off x="812" y="1963"/>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Rectangle 44">
                  <a:extLst>
                    <a:ext uri="{FF2B5EF4-FFF2-40B4-BE49-F238E27FC236}">
                      <a16:creationId xmlns:a16="http://schemas.microsoft.com/office/drawing/2014/main" id="{AD5C4516-12A3-43A6-B9E7-64D50E95BA15}"/>
                    </a:ext>
                  </a:extLst>
                </p:cNvPr>
                <p:cNvSpPr>
                  <a:spLocks noChangeArrowheads="1"/>
                </p:cNvSpPr>
                <p:nvPr/>
              </p:nvSpPr>
              <p:spPr bwMode="auto">
                <a:xfrm>
                  <a:off x="769" y="2007"/>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0" name="Group 48">
                <a:extLst>
                  <a:ext uri="{FF2B5EF4-FFF2-40B4-BE49-F238E27FC236}">
                    <a16:creationId xmlns:a16="http://schemas.microsoft.com/office/drawing/2014/main" id="{05BE329F-5A63-4A81-8633-C58FB3A516BF}"/>
                  </a:ext>
                </a:extLst>
              </p:cNvPr>
              <p:cNvGrpSpPr>
                <a:grpSpLocks/>
              </p:cNvGrpSpPr>
              <p:nvPr/>
            </p:nvGrpSpPr>
            <p:grpSpPr bwMode="auto">
              <a:xfrm>
                <a:off x="1326" y="1987"/>
                <a:ext cx="85" cy="42"/>
                <a:chOff x="1326" y="1987"/>
                <a:chExt cx="85" cy="42"/>
              </a:xfrm>
              <a:grpFill/>
            </p:grpSpPr>
            <p:sp>
              <p:nvSpPr>
                <p:cNvPr id="111" name="Rectangle 46">
                  <a:extLst>
                    <a:ext uri="{FF2B5EF4-FFF2-40B4-BE49-F238E27FC236}">
                      <a16:creationId xmlns:a16="http://schemas.microsoft.com/office/drawing/2014/main" id="{362E9B60-211D-4FF0-9967-29FCF8D68E5D}"/>
                    </a:ext>
                  </a:extLst>
                </p:cNvPr>
                <p:cNvSpPr>
                  <a:spLocks noChangeArrowheads="1"/>
                </p:cNvSpPr>
                <p:nvPr/>
              </p:nvSpPr>
              <p:spPr bwMode="auto">
                <a:xfrm rot="18900000" flipH="1">
                  <a:off x="1348" y="1965"/>
                  <a:ext cx="21" cy="6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Rectangle 47">
                  <a:extLst>
                    <a:ext uri="{FF2B5EF4-FFF2-40B4-BE49-F238E27FC236}">
                      <a16:creationId xmlns:a16="http://schemas.microsoft.com/office/drawing/2014/main" id="{6A3A876B-54A2-4BD8-BA40-9BDB2CA74D10}"/>
                    </a:ext>
                  </a:extLst>
                </p:cNvPr>
                <p:cNvSpPr>
                  <a:spLocks noChangeArrowheads="1"/>
                </p:cNvSpPr>
                <p:nvPr/>
              </p:nvSpPr>
              <p:spPr bwMode="auto">
                <a:xfrm>
                  <a:off x="1375" y="2009"/>
                  <a:ext cx="36" cy="2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 name="Group 60">
              <a:extLst>
                <a:ext uri="{FF2B5EF4-FFF2-40B4-BE49-F238E27FC236}">
                  <a16:creationId xmlns:a16="http://schemas.microsoft.com/office/drawing/2014/main" id="{64D279B8-5E7E-4BF4-A996-0B81DD0CF79A}"/>
                </a:ext>
              </a:extLst>
            </p:cNvPr>
            <p:cNvGrpSpPr>
              <a:grpSpLocks/>
            </p:cNvGrpSpPr>
            <p:nvPr/>
          </p:nvGrpSpPr>
          <p:grpSpPr bwMode="auto">
            <a:xfrm>
              <a:off x="534" y="1277"/>
              <a:ext cx="1093" cy="133"/>
              <a:chOff x="534" y="1277"/>
              <a:chExt cx="1093" cy="133"/>
            </a:xfrm>
            <a:grpFill/>
          </p:grpSpPr>
          <p:sp>
            <p:nvSpPr>
              <p:cNvPr id="77" name="Line 50">
                <a:extLst>
                  <a:ext uri="{FF2B5EF4-FFF2-40B4-BE49-F238E27FC236}">
                    <a16:creationId xmlns:a16="http://schemas.microsoft.com/office/drawing/2014/main" id="{3F2EA179-55F0-4B7F-938C-49241FD0659E}"/>
                  </a:ext>
                </a:extLst>
              </p:cNvPr>
              <p:cNvSpPr>
                <a:spLocks noChangeShapeType="1"/>
              </p:cNvSpPr>
              <p:nvPr/>
            </p:nvSpPr>
            <p:spPr bwMode="auto">
              <a:xfrm flipH="1">
                <a:off x="534" y="1277"/>
                <a:ext cx="119"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51">
                <a:extLst>
                  <a:ext uri="{FF2B5EF4-FFF2-40B4-BE49-F238E27FC236}">
                    <a16:creationId xmlns:a16="http://schemas.microsoft.com/office/drawing/2014/main" id="{0925BD73-FE52-486A-950B-76BFEF8F3AA8}"/>
                  </a:ext>
                </a:extLst>
              </p:cNvPr>
              <p:cNvSpPr>
                <a:spLocks noChangeShapeType="1"/>
              </p:cNvSpPr>
              <p:nvPr/>
            </p:nvSpPr>
            <p:spPr bwMode="auto">
              <a:xfrm>
                <a:off x="1540" y="1277"/>
                <a:ext cx="87"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52">
                <a:extLst>
                  <a:ext uri="{FF2B5EF4-FFF2-40B4-BE49-F238E27FC236}">
                    <a16:creationId xmlns:a16="http://schemas.microsoft.com/office/drawing/2014/main" id="{5C13FB3F-BE17-4432-97EB-86D600091A0A}"/>
                  </a:ext>
                </a:extLst>
              </p:cNvPr>
              <p:cNvSpPr>
                <a:spLocks noChangeShapeType="1"/>
              </p:cNvSpPr>
              <p:nvPr/>
            </p:nvSpPr>
            <p:spPr bwMode="auto">
              <a:xfrm flipH="1">
                <a:off x="649" y="1277"/>
                <a:ext cx="119"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53">
                <a:extLst>
                  <a:ext uri="{FF2B5EF4-FFF2-40B4-BE49-F238E27FC236}">
                    <a16:creationId xmlns:a16="http://schemas.microsoft.com/office/drawing/2014/main" id="{2F96991A-AC9D-4F50-99EE-760510D81C0F}"/>
                  </a:ext>
                </a:extLst>
              </p:cNvPr>
              <p:cNvSpPr>
                <a:spLocks noChangeShapeType="1"/>
              </p:cNvSpPr>
              <p:nvPr/>
            </p:nvSpPr>
            <p:spPr bwMode="auto">
              <a:xfrm flipH="1">
                <a:off x="764" y="1277"/>
                <a:ext cx="119"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54">
                <a:extLst>
                  <a:ext uri="{FF2B5EF4-FFF2-40B4-BE49-F238E27FC236}">
                    <a16:creationId xmlns:a16="http://schemas.microsoft.com/office/drawing/2014/main" id="{580B7B36-7104-48AC-8F17-66A28349AB5B}"/>
                  </a:ext>
                </a:extLst>
              </p:cNvPr>
              <p:cNvSpPr>
                <a:spLocks noChangeShapeType="1"/>
              </p:cNvSpPr>
              <p:nvPr/>
            </p:nvSpPr>
            <p:spPr bwMode="auto">
              <a:xfrm flipH="1">
                <a:off x="877" y="1277"/>
                <a:ext cx="119"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55">
                <a:extLst>
                  <a:ext uri="{FF2B5EF4-FFF2-40B4-BE49-F238E27FC236}">
                    <a16:creationId xmlns:a16="http://schemas.microsoft.com/office/drawing/2014/main" id="{CF9CCF0C-2F7A-46C1-848A-528FD6F68BE7}"/>
                  </a:ext>
                </a:extLst>
              </p:cNvPr>
              <p:cNvSpPr>
                <a:spLocks noChangeShapeType="1"/>
              </p:cNvSpPr>
              <p:nvPr/>
            </p:nvSpPr>
            <p:spPr bwMode="auto">
              <a:xfrm flipH="1">
                <a:off x="987" y="1277"/>
                <a:ext cx="119"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56">
                <a:extLst>
                  <a:ext uri="{FF2B5EF4-FFF2-40B4-BE49-F238E27FC236}">
                    <a16:creationId xmlns:a16="http://schemas.microsoft.com/office/drawing/2014/main" id="{55C98592-E365-4526-A9A8-15D88E1B8D3F}"/>
                  </a:ext>
                </a:extLst>
              </p:cNvPr>
              <p:cNvSpPr>
                <a:spLocks noChangeShapeType="1"/>
              </p:cNvSpPr>
              <p:nvPr/>
            </p:nvSpPr>
            <p:spPr bwMode="auto">
              <a:xfrm>
                <a:off x="1425" y="1277"/>
                <a:ext cx="87"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57">
                <a:extLst>
                  <a:ext uri="{FF2B5EF4-FFF2-40B4-BE49-F238E27FC236}">
                    <a16:creationId xmlns:a16="http://schemas.microsoft.com/office/drawing/2014/main" id="{672DD13B-8950-4318-A228-CFC0A5BD72F0}"/>
                  </a:ext>
                </a:extLst>
              </p:cNvPr>
              <p:cNvSpPr>
                <a:spLocks noChangeShapeType="1"/>
              </p:cNvSpPr>
              <p:nvPr/>
            </p:nvSpPr>
            <p:spPr bwMode="auto">
              <a:xfrm>
                <a:off x="1310" y="1277"/>
                <a:ext cx="87"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58">
                <a:extLst>
                  <a:ext uri="{FF2B5EF4-FFF2-40B4-BE49-F238E27FC236}">
                    <a16:creationId xmlns:a16="http://schemas.microsoft.com/office/drawing/2014/main" id="{0BE6B1E0-6472-4945-B37B-B6F35CF4F631}"/>
                  </a:ext>
                </a:extLst>
              </p:cNvPr>
              <p:cNvSpPr>
                <a:spLocks noChangeShapeType="1"/>
              </p:cNvSpPr>
              <p:nvPr/>
            </p:nvSpPr>
            <p:spPr bwMode="auto">
              <a:xfrm>
                <a:off x="1197" y="1277"/>
                <a:ext cx="87"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59">
                <a:extLst>
                  <a:ext uri="{FF2B5EF4-FFF2-40B4-BE49-F238E27FC236}">
                    <a16:creationId xmlns:a16="http://schemas.microsoft.com/office/drawing/2014/main" id="{984AA110-F5D4-456D-A126-F55F09DE1536}"/>
                  </a:ext>
                </a:extLst>
              </p:cNvPr>
              <p:cNvSpPr>
                <a:spLocks noChangeShapeType="1"/>
              </p:cNvSpPr>
              <p:nvPr/>
            </p:nvSpPr>
            <p:spPr bwMode="auto">
              <a:xfrm>
                <a:off x="1087" y="1277"/>
                <a:ext cx="87" cy="133"/>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67">
              <a:extLst>
                <a:ext uri="{FF2B5EF4-FFF2-40B4-BE49-F238E27FC236}">
                  <a16:creationId xmlns:a16="http://schemas.microsoft.com/office/drawing/2014/main" id="{C2F0EA60-1EE0-4406-8F47-166AFAC9D26F}"/>
                </a:ext>
              </a:extLst>
            </p:cNvPr>
            <p:cNvGrpSpPr>
              <a:grpSpLocks/>
            </p:cNvGrpSpPr>
            <p:nvPr/>
          </p:nvGrpSpPr>
          <p:grpSpPr bwMode="auto">
            <a:xfrm>
              <a:off x="519" y="1269"/>
              <a:ext cx="1140" cy="1078"/>
              <a:chOff x="519" y="1269"/>
              <a:chExt cx="1140" cy="1078"/>
            </a:xfrm>
            <a:grpFill/>
          </p:grpSpPr>
          <p:grpSp>
            <p:nvGrpSpPr>
              <p:cNvPr id="71" name="Group 63">
                <a:extLst>
                  <a:ext uri="{FF2B5EF4-FFF2-40B4-BE49-F238E27FC236}">
                    <a16:creationId xmlns:a16="http://schemas.microsoft.com/office/drawing/2014/main" id="{5DFF5530-31AF-428D-8832-375AA48C5E70}"/>
                  </a:ext>
                </a:extLst>
              </p:cNvPr>
              <p:cNvGrpSpPr>
                <a:grpSpLocks/>
              </p:cNvGrpSpPr>
              <p:nvPr/>
            </p:nvGrpSpPr>
            <p:grpSpPr bwMode="auto">
              <a:xfrm>
                <a:off x="519" y="1269"/>
                <a:ext cx="1140" cy="1019"/>
                <a:chOff x="519" y="1269"/>
                <a:chExt cx="1140" cy="1019"/>
              </a:xfrm>
              <a:grpFill/>
            </p:grpSpPr>
            <p:sp>
              <p:nvSpPr>
                <p:cNvPr id="75" name="Line 61">
                  <a:extLst>
                    <a:ext uri="{FF2B5EF4-FFF2-40B4-BE49-F238E27FC236}">
                      <a16:creationId xmlns:a16="http://schemas.microsoft.com/office/drawing/2014/main" id="{4A27A07C-24AD-4FA3-8A46-A14DA1C6F6A8}"/>
                    </a:ext>
                  </a:extLst>
                </p:cNvPr>
                <p:cNvSpPr>
                  <a:spLocks noChangeShapeType="1"/>
                </p:cNvSpPr>
                <p:nvPr/>
              </p:nvSpPr>
              <p:spPr bwMode="auto">
                <a:xfrm>
                  <a:off x="519" y="1269"/>
                  <a:ext cx="0" cy="1019"/>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62">
                  <a:extLst>
                    <a:ext uri="{FF2B5EF4-FFF2-40B4-BE49-F238E27FC236}">
                      <a16:creationId xmlns:a16="http://schemas.microsoft.com/office/drawing/2014/main" id="{2B4DBAAD-0A41-49CA-AC14-6A9451771F12}"/>
                    </a:ext>
                  </a:extLst>
                </p:cNvPr>
                <p:cNvSpPr>
                  <a:spLocks noChangeShapeType="1"/>
                </p:cNvSpPr>
                <p:nvPr/>
              </p:nvSpPr>
              <p:spPr bwMode="auto">
                <a:xfrm>
                  <a:off x="1659" y="1269"/>
                  <a:ext cx="0" cy="1019"/>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 name="Line 64">
                <a:extLst>
                  <a:ext uri="{FF2B5EF4-FFF2-40B4-BE49-F238E27FC236}">
                    <a16:creationId xmlns:a16="http://schemas.microsoft.com/office/drawing/2014/main" id="{31D833F6-06AD-4791-A3F8-864FA84DED5A}"/>
                  </a:ext>
                </a:extLst>
              </p:cNvPr>
              <p:cNvSpPr>
                <a:spLocks noChangeShapeType="1"/>
              </p:cNvSpPr>
              <p:nvPr/>
            </p:nvSpPr>
            <p:spPr bwMode="auto">
              <a:xfrm>
                <a:off x="590" y="2347"/>
                <a:ext cx="988" cy="0"/>
              </a:xfrm>
              <a:prstGeom prst="line">
                <a:avLst/>
              </a:prstGeom>
              <a:grpFill/>
              <a:ln w="254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rc 65">
                <a:extLst>
                  <a:ext uri="{FF2B5EF4-FFF2-40B4-BE49-F238E27FC236}">
                    <a16:creationId xmlns:a16="http://schemas.microsoft.com/office/drawing/2014/main" id="{2CA04C75-0614-4AB8-BB9E-F5CEF8394237}"/>
                  </a:ext>
                </a:extLst>
              </p:cNvPr>
              <p:cNvSpPr>
                <a:spLocks/>
              </p:cNvSpPr>
              <p:nvPr/>
            </p:nvSpPr>
            <p:spPr bwMode="auto">
              <a:xfrm>
                <a:off x="520" y="2279"/>
                <a:ext cx="70" cy="6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0" y="11929"/>
                      <a:pt x="0" y="0"/>
                    </a:cubicBezTo>
                  </a:path>
                  <a:path w="21600" h="21600" stroke="0" extrusionOk="0">
                    <a:moveTo>
                      <a:pt x="21600" y="21599"/>
                    </a:moveTo>
                    <a:cubicBezTo>
                      <a:pt x="9670" y="21599"/>
                      <a:pt x="0" y="11929"/>
                      <a:pt x="0" y="0"/>
                    </a:cubicBezTo>
                    <a:lnTo>
                      <a:pt x="21600" y="0"/>
                    </a:lnTo>
                    <a:close/>
                  </a:path>
                </a:pathLst>
              </a:custGeom>
              <a:grpFill/>
              <a:ln w="25400" cap="rnd">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rc 66">
                <a:extLst>
                  <a:ext uri="{FF2B5EF4-FFF2-40B4-BE49-F238E27FC236}">
                    <a16:creationId xmlns:a16="http://schemas.microsoft.com/office/drawing/2014/main" id="{27DF258C-B5A1-47A8-BEE3-7A31B2606FA0}"/>
                  </a:ext>
                </a:extLst>
              </p:cNvPr>
              <p:cNvSpPr>
                <a:spLocks/>
              </p:cNvSpPr>
              <p:nvPr/>
            </p:nvSpPr>
            <p:spPr bwMode="auto">
              <a:xfrm>
                <a:off x="1582" y="2276"/>
                <a:ext cx="76" cy="7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grpFill/>
              <a:ln w="25400" cap="rnd">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Rectangle 68">
              <a:extLst>
                <a:ext uri="{FF2B5EF4-FFF2-40B4-BE49-F238E27FC236}">
                  <a16:creationId xmlns:a16="http://schemas.microsoft.com/office/drawing/2014/main" id="{54A833CD-300A-409D-8DAD-8E1421941828}"/>
                </a:ext>
              </a:extLst>
            </p:cNvPr>
            <p:cNvSpPr>
              <a:spLocks noChangeArrowheads="1"/>
            </p:cNvSpPr>
            <p:nvPr/>
          </p:nvSpPr>
          <p:spPr bwMode="auto">
            <a:xfrm>
              <a:off x="942" y="2988"/>
              <a:ext cx="292" cy="217"/>
            </a:xfrm>
            <a:prstGeom prst="rect">
              <a:avLst/>
            </a:prstGeom>
            <a:grp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69">
              <a:extLst>
                <a:ext uri="{FF2B5EF4-FFF2-40B4-BE49-F238E27FC236}">
                  <a16:creationId xmlns:a16="http://schemas.microsoft.com/office/drawing/2014/main" id="{23931360-A446-4396-A3EE-AEEA886ACF1B}"/>
                </a:ext>
              </a:extLst>
            </p:cNvPr>
            <p:cNvSpPr>
              <a:spLocks noChangeArrowheads="1"/>
            </p:cNvSpPr>
            <p:nvPr/>
          </p:nvSpPr>
          <p:spPr bwMode="auto">
            <a:xfrm>
              <a:off x="596" y="3212"/>
              <a:ext cx="984" cy="424"/>
            </a:xfrm>
            <a:prstGeom prst="rect">
              <a:avLst/>
            </a:prstGeom>
            <a:grp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70">
              <a:extLst>
                <a:ext uri="{FF2B5EF4-FFF2-40B4-BE49-F238E27FC236}">
                  <a16:creationId xmlns:a16="http://schemas.microsoft.com/office/drawing/2014/main" id="{7D677200-C5AA-4CB5-805C-72676A620C49}"/>
                </a:ext>
              </a:extLst>
            </p:cNvPr>
            <p:cNvSpPr>
              <a:spLocks noChangeArrowheads="1"/>
            </p:cNvSpPr>
            <p:nvPr/>
          </p:nvSpPr>
          <p:spPr bwMode="auto">
            <a:xfrm>
              <a:off x="773" y="3307"/>
              <a:ext cx="631" cy="58"/>
            </a:xfrm>
            <a:prstGeom prst="rect">
              <a:avLst/>
            </a:prstGeom>
            <a:grp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71">
              <a:extLst>
                <a:ext uri="{FF2B5EF4-FFF2-40B4-BE49-F238E27FC236}">
                  <a16:creationId xmlns:a16="http://schemas.microsoft.com/office/drawing/2014/main" id="{90279B79-4AC1-458C-92FE-27E5C1DEB77B}"/>
                </a:ext>
              </a:extLst>
            </p:cNvPr>
            <p:cNvSpPr>
              <a:spLocks noChangeArrowheads="1"/>
            </p:cNvSpPr>
            <p:nvPr/>
          </p:nvSpPr>
          <p:spPr bwMode="auto">
            <a:xfrm>
              <a:off x="849" y="2938"/>
              <a:ext cx="478" cy="38"/>
            </a:xfrm>
            <a:prstGeom prst="rect">
              <a:avLst/>
            </a:prstGeom>
            <a:grp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72">
              <a:extLst>
                <a:ext uri="{FF2B5EF4-FFF2-40B4-BE49-F238E27FC236}">
                  <a16:creationId xmlns:a16="http://schemas.microsoft.com/office/drawing/2014/main" id="{7838E80A-90F4-4070-8C46-5E78CDBED14D}"/>
                </a:ext>
              </a:extLst>
            </p:cNvPr>
            <p:cNvSpPr>
              <a:spLocks noChangeArrowheads="1"/>
            </p:cNvSpPr>
            <p:nvPr/>
          </p:nvSpPr>
          <p:spPr bwMode="auto">
            <a:xfrm>
              <a:off x="2119" y="1068"/>
              <a:ext cx="638" cy="256"/>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a:solidFill>
                    <a:schemeClr val="accent1"/>
                  </a:solidFill>
                  <a:latin typeface="Helvetica" panose="020B0604020202020204" pitchFamily="34" charset="0"/>
                  <a:ea typeface="宋体" panose="02010600030101010101" pitchFamily="2" charset="-122"/>
                </a:rPr>
                <a:t>Flange</a:t>
              </a:r>
            </a:p>
          </p:txBody>
        </p:sp>
        <p:sp>
          <p:nvSpPr>
            <p:cNvPr id="23" name="Rectangle 73">
              <a:extLst>
                <a:ext uri="{FF2B5EF4-FFF2-40B4-BE49-F238E27FC236}">
                  <a16:creationId xmlns:a16="http://schemas.microsoft.com/office/drawing/2014/main" id="{0183F52E-FBC4-4A98-A41C-B5916AA224AF}"/>
                </a:ext>
              </a:extLst>
            </p:cNvPr>
            <p:cNvSpPr>
              <a:spLocks noChangeArrowheads="1"/>
            </p:cNvSpPr>
            <p:nvPr/>
          </p:nvSpPr>
          <p:spPr bwMode="auto">
            <a:xfrm>
              <a:off x="1991" y="3352"/>
              <a:ext cx="905" cy="448"/>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dirty="0">
                  <a:solidFill>
                    <a:schemeClr val="accent1"/>
                  </a:solidFill>
                  <a:latin typeface="Helvetica" panose="020B0604020202020204" pitchFamily="34" charset="0"/>
                  <a:ea typeface="宋体" panose="02010600030101010101" pitchFamily="2" charset="-122"/>
                </a:rPr>
                <a:t>Central</a:t>
              </a:r>
            </a:p>
            <a:p>
              <a:r>
                <a:rPr lang="en-US" altLang="zh-CN" sz="2000" b="1" dirty="0">
                  <a:solidFill>
                    <a:schemeClr val="accent1"/>
                  </a:solidFill>
                  <a:latin typeface="Helvetica" panose="020B0604020202020204" pitchFamily="34" charset="0"/>
                  <a:ea typeface="宋体" panose="02010600030101010101" pitchFamily="2" charset="-122"/>
                </a:rPr>
                <a:t>Processor</a:t>
              </a:r>
            </a:p>
          </p:txBody>
        </p:sp>
        <p:sp>
          <p:nvSpPr>
            <p:cNvPr id="24" name="Rectangle 74">
              <a:extLst>
                <a:ext uri="{FF2B5EF4-FFF2-40B4-BE49-F238E27FC236}">
                  <a16:creationId xmlns:a16="http://schemas.microsoft.com/office/drawing/2014/main" id="{41B68A06-1DBC-4F14-BED9-7EE454608282}"/>
                </a:ext>
              </a:extLst>
            </p:cNvPr>
            <p:cNvSpPr>
              <a:spLocks noChangeArrowheads="1"/>
            </p:cNvSpPr>
            <p:nvPr/>
          </p:nvSpPr>
          <p:spPr bwMode="auto">
            <a:xfrm>
              <a:off x="1991" y="2852"/>
              <a:ext cx="745" cy="448"/>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dirty="0">
                  <a:solidFill>
                    <a:schemeClr val="accent1"/>
                  </a:solidFill>
                  <a:latin typeface="Helvetica" panose="020B0604020202020204" pitchFamily="34" charset="0"/>
                  <a:ea typeface="宋体" panose="02010600030101010101" pitchFamily="2" charset="-122"/>
                </a:rPr>
                <a:t>Vacuum</a:t>
              </a:r>
            </a:p>
            <a:p>
              <a:r>
                <a:rPr lang="en-US" altLang="zh-CN" sz="2000" b="1" dirty="0">
                  <a:solidFill>
                    <a:schemeClr val="accent1"/>
                  </a:solidFill>
                  <a:latin typeface="Helvetica" panose="020B0604020202020204" pitchFamily="34" charset="0"/>
                  <a:ea typeface="宋体" panose="02010600030101010101" pitchFamily="2" charset="-122"/>
                </a:rPr>
                <a:t>Vessel</a:t>
              </a:r>
            </a:p>
          </p:txBody>
        </p:sp>
        <p:sp>
          <p:nvSpPr>
            <p:cNvPr id="25" name="Rectangle 75">
              <a:extLst>
                <a:ext uri="{FF2B5EF4-FFF2-40B4-BE49-F238E27FC236}">
                  <a16:creationId xmlns:a16="http://schemas.microsoft.com/office/drawing/2014/main" id="{1FCF9D8C-F518-4115-BAED-BC064CB3221F}"/>
                </a:ext>
              </a:extLst>
            </p:cNvPr>
            <p:cNvSpPr>
              <a:spLocks noChangeArrowheads="1"/>
            </p:cNvSpPr>
            <p:nvPr/>
          </p:nvSpPr>
          <p:spPr bwMode="auto">
            <a:xfrm>
              <a:off x="1991" y="1372"/>
              <a:ext cx="833" cy="448"/>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a:solidFill>
                    <a:schemeClr val="accent1"/>
                  </a:solidFill>
                  <a:latin typeface="Helvetica" panose="020B0604020202020204" pitchFamily="34" charset="0"/>
                  <a:ea typeface="宋体" panose="02010600030101010101" pitchFamily="2" charset="-122"/>
                </a:rPr>
                <a:t>1st Stage</a:t>
              </a:r>
            </a:p>
            <a:p>
              <a:r>
                <a:rPr lang="en-US" altLang="zh-CN" sz="2000" b="1">
                  <a:solidFill>
                    <a:schemeClr val="accent1"/>
                  </a:solidFill>
                  <a:latin typeface="Helvetica" panose="020B0604020202020204" pitchFamily="34" charset="0"/>
                  <a:ea typeface="宋体" panose="02010600030101010101" pitchFamily="2" charset="-122"/>
                </a:rPr>
                <a:t>Array</a:t>
              </a:r>
            </a:p>
          </p:txBody>
        </p:sp>
        <p:sp>
          <p:nvSpPr>
            <p:cNvPr id="26" name="Line 76">
              <a:extLst>
                <a:ext uri="{FF2B5EF4-FFF2-40B4-BE49-F238E27FC236}">
                  <a16:creationId xmlns:a16="http://schemas.microsoft.com/office/drawing/2014/main" id="{629CC664-5CED-4641-8629-B1A8E4F13B2D}"/>
                </a:ext>
              </a:extLst>
            </p:cNvPr>
            <p:cNvSpPr>
              <a:spLocks noChangeShapeType="1"/>
            </p:cNvSpPr>
            <p:nvPr/>
          </p:nvSpPr>
          <p:spPr bwMode="auto">
            <a:xfrm flipH="1">
              <a:off x="1400" y="1974"/>
              <a:ext cx="614" cy="0"/>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77">
              <a:extLst>
                <a:ext uri="{FF2B5EF4-FFF2-40B4-BE49-F238E27FC236}">
                  <a16:creationId xmlns:a16="http://schemas.microsoft.com/office/drawing/2014/main" id="{1CE07D66-6E77-4411-A570-D8C02A471A46}"/>
                </a:ext>
              </a:extLst>
            </p:cNvPr>
            <p:cNvSpPr>
              <a:spLocks noChangeShapeType="1"/>
            </p:cNvSpPr>
            <p:nvPr/>
          </p:nvSpPr>
          <p:spPr bwMode="auto">
            <a:xfrm flipH="1">
              <a:off x="1900" y="1184"/>
              <a:ext cx="240" cy="0"/>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78">
              <a:extLst>
                <a:ext uri="{FF2B5EF4-FFF2-40B4-BE49-F238E27FC236}">
                  <a16:creationId xmlns:a16="http://schemas.microsoft.com/office/drawing/2014/main" id="{5D991D92-6C55-4CF2-A6DA-DB7C9553A137}"/>
                </a:ext>
              </a:extLst>
            </p:cNvPr>
            <p:cNvSpPr>
              <a:spLocks noChangeShapeType="1"/>
            </p:cNvSpPr>
            <p:nvPr/>
          </p:nvSpPr>
          <p:spPr bwMode="auto">
            <a:xfrm flipH="1" flipV="1">
              <a:off x="1728" y="2786"/>
              <a:ext cx="286" cy="186"/>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79">
              <a:extLst>
                <a:ext uri="{FF2B5EF4-FFF2-40B4-BE49-F238E27FC236}">
                  <a16:creationId xmlns:a16="http://schemas.microsoft.com/office/drawing/2014/main" id="{633FC11F-BEDF-4824-8046-CCA908E6A988}"/>
                </a:ext>
              </a:extLst>
            </p:cNvPr>
            <p:cNvSpPr>
              <a:spLocks noChangeShapeType="1"/>
            </p:cNvSpPr>
            <p:nvPr/>
          </p:nvSpPr>
          <p:spPr bwMode="auto">
            <a:xfrm flipH="1">
              <a:off x="1592" y="3470"/>
              <a:ext cx="422" cy="0"/>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0">
              <a:extLst>
                <a:ext uri="{FF2B5EF4-FFF2-40B4-BE49-F238E27FC236}">
                  <a16:creationId xmlns:a16="http://schemas.microsoft.com/office/drawing/2014/main" id="{015EAED9-8836-43B0-9C36-50745E770FA4}"/>
                </a:ext>
              </a:extLst>
            </p:cNvPr>
            <p:cNvSpPr>
              <a:spLocks noChangeShapeType="1"/>
            </p:cNvSpPr>
            <p:nvPr/>
          </p:nvSpPr>
          <p:spPr bwMode="auto">
            <a:xfrm flipH="1" flipV="1">
              <a:off x="1495" y="2355"/>
              <a:ext cx="127" cy="127"/>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1">
              <a:extLst>
                <a:ext uri="{FF2B5EF4-FFF2-40B4-BE49-F238E27FC236}">
                  <a16:creationId xmlns:a16="http://schemas.microsoft.com/office/drawing/2014/main" id="{C9E414D6-41D3-429E-9F0F-60B39D827671}"/>
                </a:ext>
              </a:extLst>
            </p:cNvPr>
            <p:cNvSpPr>
              <a:spLocks noChangeShapeType="1"/>
            </p:cNvSpPr>
            <p:nvPr/>
          </p:nvSpPr>
          <p:spPr bwMode="auto">
            <a:xfrm flipH="1">
              <a:off x="1614" y="2475"/>
              <a:ext cx="400" cy="0"/>
            </a:xfrm>
            <a:prstGeom prst="line">
              <a:avLst/>
            </a:prstGeom>
            <a:grp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82">
              <a:extLst>
                <a:ext uri="{FF2B5EF4-FFF2-40B4-BE49-F238E27FC236}">
                  <a16:creationId xmlns:a16="http://schemas.microsoft.com/office/drawing/2014/main" id="{5D309E3E-51C2-4579-AF2B-31A928E0A43E}"/>
                </a:ext>
              </a:extLst>
            </p:cNvPr>
            <p:cNvSpPr>
              <a:spLocks noChangeArrowheads="1"/>
            </p:cNvSpPr>
            <p:nvPr/>
          </p:nvSpPr>
          <p:spPr bwMode="auto">
            <a:xfrm>
              <a:off x="1991" y="1863"/>
              <a:ext cx="887" cy="448"/>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a:solidFill>
                    <a:schemeClr val="accent1"/>
                  </a:solidFill>
                  <a:latin typeface="Helvetica" panose="020B0604020202020204" pitchFamily="34" charset="0"/>
                  <a:ea typeface="宋体" panose="02010600030101010101" pitchFamily="2" charset="-122"/>
                </a:rPr>
                <a:t>2nd Stage</a:t>
              </a:r>
            </a:p>
            <a:p>
              <a:r>
                <a:rPr lang="en-US" altLang="zh-CN" sz="2000" b="1">
                  <a:solidFill>
                    <a:schemeClr val="accent1"/>
                  </a:solidFill>
                  <a:latin typeface="Helvetica" panose="020B0604020202020204" pitchFamily="34" charset="0"/>
                  <a:ea typeface="宋体" panose="02010600030101010101" pitchFamily="2" charset="-122"/>
                </a:rPr>
                <a:t>Array</a:t>
              </a:r>
            </a:p>
          </p:txBody>
        </p:sp>
        <p:sp>
          <p:nvSpPr>
            <p:cNvPr id="33" name="Line 83">
              <a:extLst>
                <a:ext uri="{FF2B5EF4-FFF2-40B4-BE49-F238E27FC236}">
                  <a16:creationId xmlns:a16="http://schemas.microsoft.com/office/drawing/2014/main" id="{81DED921-8D2A-4B64-9478-FC0CBD290218}"/>
                </a:ext>
              </a:extLst>
            </p:cNvPr>
            <p:cNvSpPr>
              <a:spLocks noChangeShapeType="1"/>
            </p:cNvSpPr>
            <p:nvPr/>
          </p:nvSpPr>
          <p:spPr bwMode="auto">
            <a:xfrm flipH="1" flipV="1">
              <a:off x="1522" y="1385"/>
              <a:ext cx="108" cy="108"/>
            </a:xfrm>
            <a:prstGeom prst="line">
              <a:avLst/>
            </a:prstGeom>
            <a:grpFill/>
            <a:ln w="12700">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4">
              <a:extLst>
                <a:ext uri="{FF2B5EF4-FFF2-40B4-BE49-F238E27FC236}">
                  <a16:creationId xmlns:a16="http://schemas.microsoft.com/office/drawing/2014/main" id="{FC8FE7A0-BCEA-49FD-B648-A7C723AD817F}"/>
                </a:ext>
              </a:extLst>
            </p:cNvPr>
            <p:cNvSpPr>
              <a:spLocks noChangeShapeType="1"/>
            </p:cNvSpPr>
            <p:nvPr/>
          </p:nvSpPr>
          <p:spPr bwMode="auto">
            <a:xfrm flipH="1">
              <a:off x="752" y="1012"/>
              <a:ext cx="196" cy="332"/>
            </a:xfrm>
            <a:prstGeom prst="line">
              <a:avLst/>
            </a:prstGeom>
            <a:grpFill/>
            <a:ln w="12700">
              <a:solidFill>
                <a:srgbClr val="618F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85">
              <a:extLst>
                <a:ext uri="{FF2B5EF4-FFF2-40B4-BE49-F238E27FC236}">
                  <a16:creationId xmlns:a16="http://schemas.microsoft.com/office/drawing/2014/main" id="{BE76D7EF-32D2-42B5-A6C5-03103AAF4307}"/>
                </a:ext>
              </a:extLst>
            </p:cNvPr>
            <p:cNvSpPr>
              <a:spLocks noChangeShapeType="1"/>
            </p:cNvSpPr>
            <p:nvPr/>
          </p:nvSpPr>
          <p:spPr bwMode="auto">
            <a:xfrm flipH="1">
              <a:off x="1624" y="1486"/>
              <a:ext cx="390" cy="0"/>
            </a:xfrm>
            <a:prstGeom prst="line">
              <a:avLst/>
            </a:prstGeom>
            <a:grp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86">
              <a:extLst>
                <a:ext uri="{FF2B5EF4-FFF2-40B4-BE49-F238E27FC236}">
                  <a16:creationId xmlns:a16="http://schemas.microsoft.com/office/drawing/2014/main" id="{02E3929F-1503-4000-841A-03E1E2D742F6}"/>
                </a:ext>
              </a:extLst>
            </p:cNvPr>
            <p:cNvSpPr>
              <a:spLocks noChangeArrowheads="1"/>
            </p:cNvSpPr>
            <p:nvPr/>
          </p:nvSpPr>
          <p:spPr bwMode="auto">
            <a:xfrm>
              <a:off x="1991" y="2356"/>
              <a:ext cx="851" cy="448"/>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b="1" dirty="0">
                  <a:solidFill>
                    <a:schemeClr val="accent1"/>
                  </a:solidFill>
                  <a:latin typeface="Helvetica" panose="020B0604020202020204" pitchFamily="34" charset="0"/>
                  <a:ea typeface="宋体" panose="02010600030101010101" pitchFamily="2" charset="-122"/>
                </a:rPr>
                <a:t>Radiation</a:t>
              </a:r>
            </a:p>
            <a:p>
              <a:r>
                <a:rPr lang="en-US" altLang="zh-CN" sz="2000" b="1" dirty="0">
                  <a:solidFill>
                    <a:schemeClr val="accent1"/>
                  </a:solidFill>
                  <a:latin typeface="Helvetica" panose="020B0604020202020204" pitchFamily="34" charset="0"/>
                  <a:ea typeface="宋体" panose="02010600030101010101" pitchFamily="2" charset="-122"/>
                </a:rPr>
                <a:t>Shield</a:t>
              </a:r>
            </a:p>
          </p:txBody>
        </p:sp>
        <p:sp>
          <p:nvSpPr>
            <p:cNvPr id="37" name="Oval 87">
              <a:extLst>
                <a:ext uri="{FF2B5EF4-FFF2-40B4-BE49-F238E27FC236}">
                  <a16:creationId xmlns:a16="http://schemas.microsoft.com/office/drawing/2014/main" id="{ED8BA535-9872-4076-AE70-CF2D6C7F6869}"/>
                </a:ext>
              </a:extLst>
            </p:cNvPr>
            <p:cNvSpPr>
              <a:spLocks noChangeArrowheads="1"/>
            </p:cNvSpPr>
            <p:nvPr/>
          </p:nvSpPr>
          <p:spPr bwMode="auto">
            <a:xfrm>
              <a:off x="703" y="1345"/>
              <a:ext cx="73" cy="73"/>
            </a:xfrm>
            <a:prstGeom prst="ellipse">
              <a:avLst/>
            </a:prstGeom>
            <a:grp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88">
              <a:extLst>
                <a:ext uri="{FF2B5EF4-FFF2-40B4-BE49-F238E27FC236}">
                  <a16:creationId xmlns:a16="http://schemas.microsoft.com/office/drawing/2014/main" id="{B48CFAD1-5A23-469C-8840-1A316BC6084A}"/>
                </a:ext>
              </a:extLst>
            </p:cNvPr>
            <p:cNvSpPr>
              <a:spLocks noChangeArrowheads="1"/>
            </p:cNvSpPr>
            <p:nvPr/>
          </p:nvSpPr>
          <p:spPr bwMode="auto">
            <a:xfrm>
              <a:off x="989" y="1261"/>
              <a:ext cx="73" cy="73"/>
            </a:xfrm>
            <a:prstGeom prst="ellipse">
              <a:avLst/>
            </a:prstGeom>
            <a:grp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89">
              <a:extLst>
                <a:ext uri="{FF2B5EF4-FFF2-40B4-BE49-F238E27FC236}">
                  <a16:creationId xmlns:a16="http://schemas.microsoft.com/office/drawing/2014/main" id="{EF8196EB-4F7F-4E64-9C27-1945E8392A0E}"/>
                </a:ext>
              </a:extLst>
            </p:cNvPr>
            <p:cNvSpPr>
              <a:spLocks noChangeShapeType="1"/>
            </p:cNvSpPr>
            <p:nvPr/>
          </p:nvSpPr>
          <p:spPr bwMode="auto">
            <a:xfrm>
              <a:off x="486" y="1012"/>
              <a:ext cx="502" cy="264"/>
            </a:xfrm>
            <a:prstGeom prst="line">
              <a:avLst/>
            </a:prstGeom>
            <a:grpFill/>
            <a:ln w="12700">
              <a:solidFill>
                <a:srgbClr val="618F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90">
              <a:extLst>
                <a:ext uri="{FF2B5EF4-FFF2-40B4-BE49-F238E27FC236}">
                  <a16:creationId xmlns:a16="http://schemas.microsoft.com/office/drawing/2014/main" id="{2C71CFA1-F3B3-407E-B77D-B5175EE1E234}"/>
                </a:ext>
              </a:extLst>
            </p:cNvPr>
            <p:cNvSpPr>
              <a:spLocks noChangeShapeType="1"/>
            </p:cNvSpPr>
            <p:nvPr/>
          </p:nvSpPr>
          <p:spPr bwMode="auto">
            <a:xfrm flipH="1">
              <a:off x="1282" y="1010"/>
              <a:ext cx="264" cy="272"/>
            </a:xfrm>
            <a:prstGeom prst="line">
              <a:avLst/>
            </a:prstGeom>
            <a:grpFill/>
            <a:ln w="12700">
              <a:solidFill>
                <a:srgbClr val="618F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91">
              <a:extLst>
                <a:ext uri="{FF2B5EF4-FFF2-40B4-BE49-F238E27FC236}">
                  <a16:creationId xmlns:a16="http://schemas.microsoft.com/office/drawing/2014/main" id="{BDF192A9-18CE-461C-A824-C85376BDBA17}"/>
                </a:ext>
              </a:extLst>
            </p:cNvPr>
            <p:cNvSpPr>
              <a:spLocks noChangeArrowheads="1"/>
            </p:cNvSpPr>
            <p:nvPr/>
          </p:nvSpPr>
          <p:spPr bwMode="auto">
            <a:xfrm>
              <a:off x="1227" y="1275"/>
              <a:ext cx="73" cy="73"/>
            </a:xfrm>
            <a:prstGeom prst="ellipse">
              <a:avLst/>
            </a:prstGeom>
            <a:grp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92">
              <a:extLst>
                <a:ext uri="{FF2B5EF4-FFF2-40B4-BE49-F238E27FC236}">
                  <a16:creationId xmlns:a16="http://schemas.microsoft.com/office/drawing/2014/main" id="{65AF4D72-CAC7-4B97-8A16-9B7F8F7FB76C}"/>
                </a:ext>
              </a:extLst>
            </p:cNvPr>
            <p:cNvSpPr>
              <a:spLocks noChangeShapeType="1"/>
            </p:cNvSpPr>
            <p:nvPr/>
          </p:nvSpPr>
          <p:spPr bwMode="auto">
            <a:xfrm>
              <a:off x="986" y="1012"/>
              <a:ext cx="178" cy="368"/>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93">
              <a:extLst>
                <a:ext uri="{FF2B5EF4-FFF2-40B4-BE49-F238E27FC236}">
                  <a16:creationId xmlns:a16="http://schemas.microsoft.com/office/drawing/2014/main" id="{FCDD86C1-851B-4BAF-A009-8749BF45AA95}"/>
                </a:ext>
              </a:extLst>
            </p:cNvPr>
            <p:cNvSpPr>
              <a:spLocks noChangeArrowheads="1"/>
            </p:cNvSpPr>
            <p:nvPr/>
          </p:nvSpPr>
          <p:spPr bwMode="auto">
            <a:xfrm>
              <a:off x="1247" y="1609"/>
              <a:ext cx="65" cy="65"/>
            </a:xfrm>
            <a:prstGeom prst="ellips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94">
              <a:extLst>
                <a:ext uri="{FF2B5EF4-FFF2-40B4-BE49-F238E27FC236}">
                  <a16:creationId xmlns:a16="http://schemas.microsoft.com/office/drawing/2014/main" id="{79C609F0-C024-4422-91E9-EBCDA2299587}"/>
                </a:ext>
              </a:extLst>
            </p:cNvPr>
            <p:cNvSpPr>
              <a:spLocks noChangeShapeType="1"/>
            </p:cNvSpPr>
            <p:nvPr/>
          </p:nvSpPr>
          <p:spPr bwMode="auto">
            <a:xfrm>
              <a:off x="674" y="1012"/>
              <a:ext cx="0" cy="360"/>
            </a:xfrm>
            <a:prstGeom prst="lin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95">
              <a:extLst>
                <a:ext uri="{FF2B5EF4-FFF2-40B4-BE49-F238E27FC236}">
                  <a16:creationId xmlns:a16="http://schemas.microsoft.com/office/drawing/2014/main" id="{1CD091F9-4776-4B24-8D2A-FD5C3B1D6803}"/>
                </a:ext>
              </a:extLst>
            </p:cNvPr>
            <p:cNvSpPr>
              <a:spLocks noChangeArrowheads="1"/>
            </p:cNvSpPr>
            <p:nvPr/>
          </p:nvSpPr>
          <p:spPr bwMode="auto">
            <a:xfrm>
              <a:off x="759" y="1803"/>
              <a:ext cx="65" cy="65"/>
            </a:xfrm>
            <a:prstGeom prst="ellips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96">
              <a:extLst>
                <a:ext uri="{FF2B5EF4-FFF2-40B4-BE49-F238E27FC236}">
                  <a16:creationId xmlns:a16="http://schemas.microsoft.com/office/drawing/2014/main" id="{4F47AC61-D094-4F62-A07F-11D3FDF38E40}"/>
                </a:ext>
              </a:extLst>
            </p:cNvPr>
            <p:cNvSpPr>
              <a:spLocks noChangeShapeType="1"/>
            </p:cNvSpPr>
            <p:nvPr/>
          </p:nvSpPr>
          <p:spPr bwMode="auto">
            <a:xfrm>
              <a:off x="1168" y="1384"/>
              <a:ext cx="476" cy="216"/>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97">
              <a:extLst>
                <a:ext uri="{FF2B5EF4-FFF2-40B4-BE49-F238E27FC236}">
                  <a16:creationId xmlns:a16="http://schemas.microsoft.com/office/drawing/2014/main" id="{FA94409D-D352-48DD-A8CD-077CA8BF7353}"/>
                </a:ext>
              </a:extLst>
            </p:cNvPr>
            <p:cNvSpPr>
              <a:spLocks noChangeShapeType="1"/>
            </p:cNvSpPr>
            <p:nvPr/>
          </p:nvSpPr>
          <p:spPr bwMode="auto">
            <a:xfrm flipV="1">
              <a:off x="1382" y="1598"/>
              <a:ext cx="262" cy="126"/>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98">
              <a:extLst>
                <a:ext uri="{FF2B5EF4-FFF2-40B4-BE49-F238E27FC236}">
                  <a16:creationId xmlns:a16="http://schemas.microsoft.com/office/drawing/2014/main" id="{2E53F9A2-7FB9-421A-8E30-A868CBC4AA6A}"/>
                </a:ext>
              </a:extLst>
            </p:cNvPr>
            <p:cNvSpPr>
              <a:spLocks noChangeShapeType="1"/>
            </p:cNvSpPr>
            <p:nvPr/>
          </p:nvSpPr>
          <p:spPr bwMode="auto">
            <a:xfrm>
              <a:off x="1302" y="1660"/>
              <a:ext cx="74" cy="52"/>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99">
              <a:extLst>
                <a:ext uri="{FF2B5EF4-FFF2-40B4-BE49-F238E27FC236}">
                  <a16:creationId xmlns:a16="http://schemas.microsoft.com/office/drawing/2014/main" id="{2079B2C6-F6CF-428C-B95F-FCAEECF292CD}"/>
                </a:ext>
              </a:extLst>
            </p:cNvPr>
            <p:cNvSpPr>
              <a:spLocks noChangeShapeType="1"/>
            </p:cNvSpPr>
            <p:nvPr/>
          </p:nvSpPr>
          <p:spPr bwMode="auto">
            <a:xfrm flipH="1">
              <a:off x="524" y="1378"/>
              <a:ext cx="152" cy="102"/>
            </a:xfrm>
            <a:prstGeom prst="lin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00">
              <a:extLst>
                <a:ext uri="{FF2B5EF4-FFF2-40B4-BE49-F238E27FC236}">
                  <a16:creationId xmlns:a16="http://schemas.microsoft.com/office/drawing/2014/main" id="{5588467B-CA4D-471E-B9A7-1A5119A41031}"/>
                </a:ext>
              </a:extLst>
            </p:cNvPr>
            <p:cNvSpPr>
              <a:spLocks noChangeShapeType="1"/>
            </p:cNvSpPr>
            <p:nvPr/>
          </p:nvSpPr>
          <p:spPr bwMode="auto">
            <a:xfrm>
              <a:off x="534" y="1486"/>
              <a:ext cx="230" cy="324"/>
            </a:xfrm>
            <a:prstGeom prst="lin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01">
              <a:extLst>
                <a:ext uri="{FF2B5EF4-FFF2-40B4-BE49-F238E27FC236}">
                  <a16:creationId xmlns:a16="http://schemas.microsoft.com/office/drawing/2014/main" id="{D057E719-8F51-47FF-B4D9-455304728A85}"/>
                </a:ext>
              </a:extLst>
            </p:cNvPr>
            <p:cNvSpPr>
              <a:spLocks noChangeShapeType="1"/>
            </p:cNvSpPr>
            <p:nvPr/>
          </p:nvSpPr>
          <p:spPr bwMode="auto">
            <a:xfrm>
              <a:off x="1056" y="1010"/>
              <a:ext cx="426" cy="372"/>
            </a:xfrm>
            <a:prstGeom prst="lin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02">
              <a:extLst>
                <a:ext uri="{FF2B5EF4-FFF2-40B4-BE49-F238E27FC236}">
                  <a16:creationId xmlns:a16="http://schemas.microsoft.com/office/drawing/2014/main" id="{B3A81BB0-36A9-4635-8A6A-C57017B60A25}"/>
                </a:ext>
              </a:extLst>
            </p:cNvPr>
            <p:cNvSpPr>
              <a:spLocks noChangeShapeType="1"/>
            </p:cNvSpPr>
            <p:nvPr/>
          </p:nvSpPr>
          <p:spPr bwMode="auto">
            <a:xfrm flipH="1">
              <a:off x="1128" y="1390"/>
              <a:ext cx="364" cy="162"/>
            </a:xfrm>
            <a:prstGeom prst="lin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103">
              <a:extLst>
                <a:ext uri="{FF2B5EF4-FFF2-40B4-BE49-F238E27FC236}">
                  <a16:creationId xmlns:a16="http://schemas.microsoft.com/office/drawing/2014/main" id="{92697C3F-3729-4992-80D4-C0D84658D35D}"/>
                </a:ext>
              </a:extLst>
            </p:cNvPr>
            <p:cNvSpPr>
              <a:spLocks noChangeArrowheads="1"/>
            </p:cNvSpPr>
            <p:nvPr/>
          </p:nvSpPr>
          <p:spPr bwMode="auto">
            <a:xfrm>
              <a:off x="1067" y="1525"/>
              <a:ext cx="65" cy="65"/>
            </a:xfrm>
            <a:prstGeom prst="ellipse">
              <a:avLst/>
            </a:prstGeom>
            <a:grpFill/>
            <a:ln w="127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04">
              <a:extLst>
                <a:ext uri="{FF2B5EF4-FFF2-40B4-BE49-F238E27FC236}">
                  <a16:creationId xmlns:a16="http://schemas.microsoft.com/office/drawing/2014/main" id="{637ADC4B-C9B6-4CB8-B2FD-A64BBE01C8ED}"/>
                </a:ext>
              </a:extLst>
            </p:cNvPr>
            <p:cNvSpPr>
              <a:spLocks noChangeShapeType="1"/>
            </p:cNvSpPr>
            <p:nvPr/>
          </p:nvSpPr>
          <p:spPr bwMode="auto">
            <a:xfrm flipH="1">
              <a:off x="848" y="1012"/>
              <a:ext cx="514" cy="296"/>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5">
              <a:extLst>
                <a:ext uri="{FF2B5EF4-FFF2-40B4-BE49-F238E27FC236}">
                  <a16:creationId xmlns:a16="http://schemas.microsoft.com/office/drawing/2014/main" id="{463DA376-ED98-4D91-A416-CA1DE96E65E0}"/>
                </a:ext>
              </a:extLst>
            </p:cNvPr>
            <p:cNvSpPr>
              <a:spLocks noChangeShapeType="1"/>
            </p:cNvSpPr>
            <p:nvPr/>
          </p:nvSpPr>
          <p:spPr bwMode="auto">
            <a:xfrm>
              <a:off x="858" y="1314"/>
              <a:ext cx="26" cy="76"/>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06">
              <a:extLst>
                <a:ext uri="{FF2B5EF4-FFF2-40B4-BE49-F238E27FC236}">
                  <a16:creationId xmlns:a16="http://schemas.microsoft.com/office/drawing/2014/main" id="{802AA693-8F71-4808-82FF-E6331E2DD4CD}"/>
                </a:ext>
              </a:extLst>
            </p:cNvPr>
            <p:cNvSpPr>
              <a:spLocks noChangeShapeType="1"/>
            </p:cNvSpPr>
            <p:nvPr/>
          </p:nvSpPr>
          <p:spPr bwMode="auto">
            <a:xfrm flipH="1">
              <a:off x="520" y="1396"/>
              <a:ext cx="370" cy="326"/>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107">
              <a:extLst>
                <a:ext uri="{FF2B5EF4-FFF2-40B4-BE49-F238E27FC236}">
                  <a16:creationId xmlns:a16="http://schemas.microsoft.com/office/drawing/2014/main" id="{2DA3E493-4513-4881-B30E-A54C14B7EA8A}"/>
                </a:ext>
              </a:extLst>
            </p:cNvPr>
            <p:cNvSpPr>
              <a:spLocks noChangeShapeType="1"/>
            </p:cNvSpPr>
            <p:nvPr/>
          </p:nvSpPr>
          <p:spPr bwMode="auto">
            <a:xfrm>
              <a:off x="530" y="1724"/>
              <a:ext cx="300" cy="610"/>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108">
              <a:extLst>
                <a:ext uri="{FF2B5EF4-FFF2-40B4-BE49-F238E27FC236}">
                  <a16:creationId xmlns:a16="http://schemas.microsoft.com/office/drawing/2014/main" id="{08A8212C-5E30-4A79-86C0-4896D2AD276C}"/>
                </a:ext>
              </a:extLst>
            </p:cNvPr>
            <p:cNvSpPr>
              <a:spLocks noChangeShapeType="1"/>
            </p:cNvSpPr>
            <p:nvPr/>
          </p:nvSpPr>
          <p:spPr bwMode="auto">
            <a:xfrm flipH="1">
              <a:off x="828" y="2032"/>
              <a:ext cx="122" cy="298"/>
            </a:xfrm>
            <a:prstGeom prst="lin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109">
              <a:extLst>
                <a:ext uri="{FF2B5EF4-FFF2-40B4-BE49-F238E27FC236}">
                  <a16:creationId xmlns:a16="http://schemas.microsoft.com/office/drawing/2014/main" id="{2C725C84-0EC8-4512-AAE3-299411D23557}"/>
                </a:ext>
              </a:extLst>
            </p:cNvPr>
            <p:cNvSpPr>
              <a:spLocks noChangeArrowheads="1"/>
            </p:cNvSpPr>
            <p:nvPr/>
          </p:nvSpPr>
          <p:spPr bwMode="auto">
            <a:xfrm>
              <a:off x="925" y="1973"/>
              <a:ext cx="65" cy="65"/>
            </a:xfrm>
            <a:prstGeom prst="ellipse">
              <a:avLst/>
            </a:prstGeom>
            <a:grpFill/>
            <a:ln w="12700">
              <a:solidFill>
                <a:srgbClr val="FC012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110">
              <a:extLst>
                <a:ext uri="{FF2B5EF4-FFF2-40B4-BE49-F238E27FC236}">
                  <a16:creationId xmlns:a16="http://schemas.microsoft.com/office/drawing/2014/main" id="{DBB3F414-FA87-4354-86D5-8CA52136F1E2}"/>
                </a:ext>
              </a:extLst>
            </p:cNvPr>
            <p:cNvSpPr>
              <a:spLocks noChangeArrowheads="1"/>
            </p:cNvSpPr>
            <p:nvPr/>
          </p:nvSpPr>
          <p:spPr bwMode="auto">
            <a:xfrm>
              <a:off x="288" y="1144"/>
              <a:ext cx="1594" cy="80"/>
            </a:xfrm>
            <a:prstGeom prst="rect">
              <a:avLst/>
            </a:prstGeom>
            <a:grpFill/>
            <a:ln w="25400">
              <a:solidFill>
                <a:srgbClr val="91919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11">
              <a:extLst>
                <a:ext uri="{FF2B5EF4-FFF2-40B4-BE49-F238E27FC236}">
                  <a16:creationId xmlns:a16="http://schemas.microsoft.com/office/drawing/2014/main" id="{6A711EC0-D5F6-4A17-9A94-134E33E1FF3B}"/>
                </a:ext>
              </a:extLst>
            </p:cNvPr>
            <p:cNvSpPr>
              <a:spLocks noChangeShapeType="1"/>
            </p:cNvSpPr>
            <p:nvPr/>
          </p:nvSpPr>
          <p:spPr bwMode="auto">
            <a:xfrm>
              <a:off x="456" y="1232"/>
              <a:ext cx="1264" cy="0"/>
            </a:xfrm>
            <a:prstGeom prst="line">
              <a:avLst/>
            </a:prstGeom>
            <a:grpFill/>
            <a:ln w="12700">
              <a:solidFill>
                <a:srgbClr val="47474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AutoShape 112">
              <a:extLst>
                <a:ext uri="{FF2B5EF4-FFF2-40B4-BE49-F238E27FC236}">
                  <a16:creationId xmlns:a16="http://schemas.microsoft.com/office/drawing/2014/main" id="{27D16995-9FB0-4FBA-9C8A-889BA235653D}"/>
                </a:ext>
              </a:extLst>
            </p:cNvPr>
            <p:cNvSpPr>
              <a:spLocks noChangeArrowheads="1"/>
            </p:cNvSpPr>
            <p:nvPr/>
          </p:nvSpPr>
          <p:spPr bwMode="auto">
            <a:xfrm rot="8460000">
              <a:off x="989" y="1344"/>
              <a:ext cx="88" cy="22"/>
            </a:xfrm>
            <a:prstGeom prst="star16">
              <a:avLst>
                <a:gd name="adj" fmla="val 37500"/>
              </a:avLst>
            </a:prstGeom>
            <a:grpFill/>
            <a:ln w="12700">
              <a:solidFill>
                <a:srgbClr val="618F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113">
              <a:extLst>
                <a:ext uri="{FF2B5EF4-FFF2-40B4-BE49-F238E27FC236}">
                  <a16:creationId xmlns:a16="http://schemas.microsoft.com/office/drawing/2014/main" id="{CA0EFB50-B1B3-467F-80D3-4C0B203EDE32}"/>
                </a:ext>
              </a:extLst>
            </p:cNvPr>
            <p:cNvSpPr>
              <a:spLocks noChangeArrowheads="1"/>
            </p:cNvSpPr>
            <p:nvPr/>
          </p:nvSpPr>
          <p:spPr bwMode="auto">
            <a:xfrm rot="2880000" flipH="1">
              <a:off x="1157" y="1287"/>
              <a:ext cx="95" cy="22"/>
            </a:xfrm>
            <a:prstGeom prst="star16">
              <a:avLst>
                <a:gd name="adj" fmla="val 37500"/>
              </a:avLst>
            </a:prstGeom>
            <a:grpFill/>
            <a:ln w="12700">
              <a:solidFill>
                <a:srgbClr val="618F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114">
              <a:extLst>
                <a:ext uri="{FF2B5EF4-FFF2-40B4-BE49-F238E27FC236}">
                  <a16:creationId xmlns:a16="http://schemas.microsoft.com/office/drawing/2014/main" id="{07A7E67F-E447-45BC-9A1A-40D727B74B8F}"/>
                </a:ext>
              </a:extLst>
            </p:cNvPr>
            <p:cNvSpPr>
              <a:spLocks noChangeArrowheads="1"/>
            </p:cNvSpPr>
            <p:nvPr/>
          </p:nvSpPr>
          <p:spPr bwMode="auto">
            <a:xfrm rot="8460000">
              <a:off x="683" y="1306"/>
              <a:ext cx="88" cy="22"/>
            </a:xfrm>
            <a:prstGeom prst="star16">
              <a:avLst>
                <a:gd name="adj" fmla="val 37500"/>
              </a:avLst>
            </a:prstGeom>
            <a:grpFill/>
            <a:ln w="12700">
              <a:solidFill>
                <a:srgbClr val="618F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utoShape 115">
              <a:extLst>
                <a:ext uri="{FF2B5EF4-FFF2-40B4-BE49-F238E27FC236}">
                  <a16:creationId xmlns:a16="http://schemas.microsoft.com/office/drawing/2014/main" id="{31F97E4D-70EB-4FE0-8894-61C1D7791E52}"/>
                </a:ext>
              </a:extLst>
            </p:cNvPr>
            <p:cNvSpPr>
              <a:spLocks noChangeArrowheads="1"/>
            </p:cNvSpPr>
            <p:nvPr/>
          </p:nvSpPr>
          <p:spPr bwMode="auto">
            <a:xfrm rot="7740000">
              <a:off x="761" y="1374"/>
              <a:ext cx="79" cy="18"/>
            </a:xfrm>
            <a:prstGeom prst="star16">
              <a:avLst>
                <a:gd name="adj" fmla="val 37500"/>
              </a:avLst>
            </a:prstGeom>
            <a:grpFill/>
            <a:ln w="12700">
              <a:solidFill>
                <a:srgbClr val="618F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116">
              <a:extLst>
                <a:ext uri="{FF2B5EF4-FFF2-40B4-BE49-F238E27FC236}">
                  <a16:creationId xmlns:a16="http://schemas.microsoft.com/office/drawing/2014/main" id="{73366827-11BD-4B4A-84D3-26733DE3C94B}"/>
                </a:ext>
              </a:extLst>
            </p:cNvPr>
            <p:cNvSpPr>
              <a:spLocks noChangeArrowheads="1"/>
            </p:cNvSpPr>
            <p:nvPr/>
          </p:nvSpPr>
          <p:spPr bwMode="auto">
            <a:xfrm rot="10500000">
              <a:off x="977" y="1576"/>
              <a:ext cx="88" cy="22"/>
            </a:xfrm>
            <a:prstGeom prst="star16">
              <a:avLst>
                <a:gd name="adj" fmla="val 37500"/>
              </a:avLst>
            </a:prstGeom>
            <a:grpFill/>
            <a:ln w="127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117">
              <a:extLst>
                <a:ext uri="{FF2B5EF4-FFF2-40B4-BE49-F238E27FC236}">
                  <a16:creationId xmlns:a16="http://schemas.microsoft.com/office/drawing/2014/main" id="{9D502704-56DC-46AA-B2D6-CAB328FF8F9C}"/>
                </a:ext>
              </a:extLst>
            </p:cNvPr>
            <p:cNvSpPr>
              <a:spLocks noChangeArrowheads="1"/>
            </p:cNvSpPr>
            <p:nvPr/>
          </p:nvSpPr>
          <p:spPr bwMode="auto">
            <a:xfrm rot="10500000">
              <a:off x="837" y="1820"/>
              <a:ext cx="88" cy="22"/>
            </a:xfrm>
            <a:prstGeom prst="star16">
              <a:avLst>
                <a:gd name="adj" fmla="val 37500"/>
              </a:avLst>
            </a:prstGeom>
            <a:grpFill/>
            <a:ln w="127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118">
              <a:extLst>
                <a:ext uri="{FF2B5EF4-FFF2-40B4-BE49-F238E27FC236}">
                  <a16:creationId xmlns:a16="http://schemas.microsoft.com/office/drawing/2014/main" id="{4F486B5F-6CD3-4A16-B1A8-CCCA89198E92}"/>
                </a:ext>
              </a:extLst>
            </p:cNvPr>
            <p:cNvSpPr>
              <a:spLocks noChangeArrowheads="1"/>
            </p:cNvSpPr>
            <p:nvPr/>
          </p:nvSpPr>
          <p:spPr bwMode="auto">
            <a:xfrm rot="10500000">
              <a:off x="980" y="1966"/>
              <a:ext cx="98" cy="24"/>
            </a:xfrm>
            <a:prstGeom prst="star16">
              <a:avLst>
                <a:gd name="adj" fmla="val 37500"/>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AutoShape 119">
              <a:extLst>
                <a:ext uri="{FF2B5EF4-FFF2-40B4-BE49-F238E27FC236}">
                  <a16:creationId xmlns:a16="http://schemas.microsoft.com/office/drawing/2014/main" id="{5415E81D-D706-4CEC-B6D3-D913F0779D81}"/>
                </a:ext>
              </a:extLst>
            </p:cNvPr>
            <p:cNvSpPr>
              <a:spLocks noChangeArrowheads="1"/>
            </p:cNvSpPr>
            <p:nvPr/>
          </p:nvSpPr>
          <p:spPr bwMode="auto">
            <a:xfrm rot="10500000">
              <a:off x="1299" y="1604"/>
              <a:ext cx="58" cy="23"/>
            </a:xfrm>
            <a:prstGeom prst="star16">
              <a:avLst>
                <a:gd name="adj" fmla="val 37500"/>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AutoShape 120">
              <a:extLst>
                <a:ext uri="{FF2B5EF4-FFF2-40B4-BE49-F238E27FC236}">
                  <a16:creationId xmlns:a16="http://schemas.microsoft.com/office/drawing/2014/main" id="{6D7BD7AF-F8D8-4D37-8230-C35960BAE886}"/>
                </a:ext>
              </a:extLst>
            </p:cNvPr>
            <p:cNvSpPr>
              <a:spLocks noChangeArrowheads="1"/>
            </p:cNvSpPr>
            <p:nvPr/>
          </p:nvSpPr>
          <p:spPr bwMode="auto">
            <a:xfrm rot="10500000">
              <a:off x="1162" y="1602"/>
              <a:ext cx="98" cy="24"/>
            </a:xfrm>
            <a:prstGeom prst="star16">
              <a:avLst>
                <a:gd name="adj" fmla="val 37500"/>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7" name="动作按钮: 后退或前一项 126">
            <a:hlinkClick r:id="rId3" action="ppaction://hlinksldjump" highlightClick="1"/>
            <a:extLst>
              <a:ext uri="{FF2B5EF4-FFF2-40B4-BE49-F238E27FC236}">
                <a16:creationId xmlns:a16="http://schemas.microsoft.com/office/drawing/2014/main" id="{0A104ADC-7984-490A-86F0-D032DAAB98AC}"/>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372910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高真空泵：冷泵</a:t>
            </a:r>
            <a:r>
              <a:rPr lang="en-US" altLang="zh-CN" sz="2400" dirty="0"/>
              <a:t>(Cryo-pump)</a:t>
            </a:r>
            <a:endParaRPr lang="zh-CN" altLang="en-US" sz="2400" dirty="0"/>
          </a:p>
        </p:txBody>
      </p:sp>
      <p:pic>
        <p:nvPicPr>
          <p:cNvPr id="4" name="图片 3">
            <a:extLst>
              <a:ext uri="{FF2B5EF4-FFF2-40B4-BE49-F238E27FC236}">
                <a16:creationId xmlns:a16="http://schemas.microsoft.com/office/drawing/2014/main" id="{D3EC0CEA-22B4-4D5B-A989-D5F613E17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99" y="4615227"/>
            <a:ext cx="2933428" cy="2242773"/>
          </a:xfrm>
          <a:prstGeom prst="rect">
            <a:avLst/>
          </a:prstGeom>
        </p:spPr>
      </p:pic>
      <p:pic>
        <p:nvPicPr>
          <p:cNvPr id="2" name="CRYO_PUMP">
            <a:hlinkClick r:id="" action="ppaction://media"/>
            <a:extLst>
              <a:ext uri="{FF2B5EF4-FFF2-40B4-BE49-F238E27FC236}">
                <a16:creationId xmlns:a16="http://schemas.microsoft.com/office/drawing/2014/main" id="{82744B37-CE21-4AC3-AF33-728EFE3456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55627" y="1009299"/>
            <a:ext cx="3050784" cy="4418377"/>
          </a:xfrm>
          <a:prstGeom prst="rect">
            <a:avLst/>
          </a:prstGeom>
        </p:spPr>
      </p:pic>
      <p:sp>
        <p:nvSpPr>
          <p:cNvPr id="9" name="文本框 8">
            <a:extLst>
              <a:ext uri="{FF2B5EF4-FFF2-40B4-BE49-F238E27FC236}">
                <a16:creationId xmlns:a16="http://schemas.microsoft.com/office/drawing/2014/main" id="{173AC32F-A147-441C-91A7-517F23B1E781}"/>
              </a:ext>
            </a:extLst>
          </p:cNvPr>
          <p:cNvSpPr txBox="1"/>
          <p:nvPr/>
        </p:nvSpPr>
        <p:spPr>
          <a:xfrm>
            <a:off x="436228" y="2035127"/>
            <a:ext cx="6123962" cy="1796646"/>
          </a:xfrm>
          <a:prstGeom prst="rect">
            <a:avLst/>
          </a:prstGeom>
          <a:noFill/>
        </p:spPr>
        <p:txBody>
          <a:bodyPr wrap="square">
            <a:spAutoFit/>
          </a:bodyPr>
          <a:lstStyle/>
          <a:p>
            <a:pPr>
              <a:lnSpc>
                <a:spcPct val="150000"/>
              </a:lnSpc>
            </a:pPr>
            <a:r>
              <a:rPr lang="zh-CN" altLang="en-US" dirty="0"/>
              <a:t>         压缩机把压缩的高纯氦气（冷媒）通过活塞上的孔进入泵腔。活塞向下移动，气体膨胀压力释放并吸热。然后氦气回到压缩机被</a:t>
            </a:r>
            <a:r>
              <a:rPr lang="en-US" altLang="zh-CN" dirty="0"/>
              <a:t>PCW</a:t>
            </a:r>
            <a:r>
              <a:rPr lang="zh-CN" altLang="en-US" dirty="0"/>
              <a:t>冷却并被压缩进入下一个循环，最终使泵获得极低的温度。</a:t>
            </a:r>
          </a:p>
        </p:txBody>
      </p:sp>
      <p:sp>
        <p:nvSpPr>
          <p:cNvPr id="7" name="动作按钮: 后退或前一项 6">
            <a:hlinkClick r:id="rId7" action="ppaction://hlinksldjump" highlightClick="1"/>
            <a:extLst>
              <a:ext uri="{FF2B5EF4-FFF2-40B4-BE49-F238E27FC236}">
                <a16:creationId xmlns:a16="http://schemas.microsoft.com/office/drawing/2014/main" id="{7C05A013-9BA9-4657-BB01-737DE332C1FF}"/>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77107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21B62467-FC66-4FE4-AC67-F894EE8D0E48}"/>
              </a:ext>
            </a:extLst>
          </p:cNvPr>
          <p:cNvSpPr txBox="1"/>
          <p:nvPr/>
        </p:nvSpPr>
        <p:spPr>
          <a:xfrm>
            <a:off x="436228" y="1300293"/>
            <a:ext cx="6123962" cy="461665"/>
          </a:xfrm>
          <a:prstGeom prst="rect">
            <a:avLst/>
          </a:prstGeom>
          <a:noFill/>
        </p:spPr>
        <p:txBody>
          <a:bodyPr wrap="square" rtlCol="0">
            <a:spAutoFit/>
          </a:bodyPr>
          <a:lstStyle/>
          <a:p>
            <a:r>
              <a:rPr lang="zh-CN" altLang="en-US" sz="2400" dirty="0"/>
              <a:t>高真空泵：冷泵</a:t>
            </a:r>
            <a:r>
              <a:rPr lang="en-US" altLang="zh-CN" sz="2400" dirty="0"/>
              <a:t>(Cryo-pump)</a:t>
            </a:r>
            <a:endParaRPr lang="zh-CN" altLang="en-US" sz="2400" dirty="0"/>
          </a:p>
        </p:txBody>
      </p:sp>
      <p:pic>
        <p:nvPicPr>
          <p:cNvPr id="8" name="CRYO_PUMP_PURGE">
            <a:hlinkClick r:id="" action="ppaction://media"/>
            <a:extLst>
              <a:ext uri="{FF2B5EF4-FFF2-40B4-BE49-F238E27FC236}">
                <a16:creationId xmlns:a16="http://schemas.microsoft.com/office/drawing/2014/main" id="{07E4ECD4-ABA8-4C31-BFFD-675AE0D3E7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79683" y="1000910"/>
            <a:ext cx="3000463" cy="4375675"/>
          </a:xfrm>
          <a:prstGeom prst="rect">
            <a:avLst/>
          </a:prstGeom>
        </p:spPr>
      </p:pic>
      <p:sp>
        <p:nvSpPr>
          <p:cNvPr id="5" name="文本框 4">
            <a:extLst>
              <a:ext uri="{FF2B5EF4-FFF2-40B4-BE49-F238E27FC236}">
                <a16:creationId xmlns:a16="http://schemas.microsoft.com/office/drawing/2014/main" id="{7DC099CB-CA42-4F53-A9B9-C882910ECE29}"/>
              </a:ext>
            </a:extLst>
          </p:cNvPr>
          <p:cNvSpPr txBox="1"/>
          <p:nvPr/>
        </p:nvSpPr>
        <p:spPr>
          <a:xfrm>
            <a:off x="436228" y="1894512"/>
            <a:ext cx="7969541" cy="3550972"/>
          </a:xfrm>
          <a:prstGeom prst="rect">
            <a:avLst/>
          </a:prstGeom>
          <a:noFill/>
        </p:spPr>
        <p:txBody>
          <a:bodyPr wrap="square">
            <a:spAutoFit/>
          </a:bodyPr>
          <a:lstStyle/>
          <a:p>
            <a:pPr>
              <a:lnSpc>
                <a:spcPct val="150000"/>
              </a:lnSpc>
            </a:pPr>
            <a:r>
              <a:rPr lang="zh-CN" altLang="en-US" dirty="0"/>
              <a:t>冷泵再生（</a:t>
            </a:r>
            <a:r>
              <a:rPr lang="en-US" altLang="zh-CN" dirty="0"/>
              <a:t>REGEN</a:t>
            </a:r>
            <a:r>
              <a:rPr lang="zh-CN" altLang="en-US" dirty="0"/>
              <a:t>）：</a:t>
            </a:r>
            <a:endParaRPr lang="en-US" altLang="zh-CN" dirty="0"/>
          </a:p>
          <a:p>
            <a:pPr>
              <a:lnSpc>
                <a:spcPct val="150000"/>
              </a:lnSpc>
            </a:pPr>
            <a:r>
              <a:rPr lang="en-US" altLang="zh-CN" dirty="0"/>
              <a:t>1</a:t>
            </a:r>
            <a:r>
              <a:rPr lang="zh-CN" altLang="en-US" dirty="0"/>
              <a:t>、为什么要冷泵再生：当</a:t>
            </a:r>
            <a:r>
              <a:rPr lang="en-US" altLang="zh-CN" dirty="0"/>
              <a:t>80K</a:t>
            </a:r>
            <a:r>
              <a:rPr lang="zh-CN" altLang="en-US" dirty="0"/>
              <a:t>冷凝板和</a:t>
            </a:r>
            <a:r>
              <a:rPr lang="en-US" altLang="zh-CN" dirty="0"/>
              <a:t>15K</a:t>
            </a:r>
            <a:r>
              <a:rPr lang="zh-CN" altLang="en-US" dirty="0"/>
              <a:t>冷头吸附饱满后，低温泵开始难以达到目标值（抽速变慢）或保持高真空，必须清除冷头上收集的气体，清洁过程称为冷泵再生</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en-US" altLang="zh-CN" dirty="0"/>
              <a:t>2</a:t>
            </a:r>
            <a:r>
              <a:rPr lang="zh-CN" altLang="en-US" dirty="0"/>
              <a:t>、冷泵再生的过程：</a:t>
            </a:r>
          </a:p>
        </p:txBody>
      </p:sp>
      <p:graphicFrame>
        <p:nvGraphicFramePr>
          <p:cNvPr id="9" name="图示 8">
            <a:extLst>
              <a:ext uri="{FF2B5EF4-FFF2-40B4-BE49-F238E27FC236}">
                <a16:creationId xmlns:a16="http://schemas.microsoft.com/office/drawing/2014/main" id="{BF079425-8444-41FF-8E85-FD0F11410A85}"/>
              </a:ext>
            </a:extLst>
          </p:cNvPr>
          <p:cNvGraphicFramePr/>
          <p:nvPr>
            <p:extLst>
              <p:ext uri="{D42A27DB-BD31-4B8C-83A1-F6EECF244321}">
                <p14:modId xmlns:p14="http://schemas.microsoft.com/office/powerpoint/2010/main" val="2068084921"/>
              </p:ext>
            </p:extLst>
          </p:nvPr>
        </p:nvGraphicFramePr>
        <p:xfrm>
          <a:off x="436228" y="5228342"/>
          <a:ext cx="10069643" cy="14075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2842067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55" name="Rectangle 123">
            <a:extLst>
              <a:ext uri="{FF2B5EF4-FFF2-40B4-BE49-F238E27FC236}">
                <a16:creationId xmlns:a16="http://schemas.microsoft.com/office/drawing/2014/main" id="{0B776D9E-0BA4-4BB1-936E-CE847136A8FE}"/>
              </a:ext>
            </a:extLst>
          </p:cNvPr>
          <p:cNvSpPr>
            <a:spLocks noChangeArrowheads="1"/>
          </p:cNvSpPr>
          <p:nvPr/>
        </p:nvSpPr>
        <p:spPr bwMode="auto">
          <a:xfrm>
            <a:off x="6888920" y="2273295"/>
            <a:ext cx="3978275" cy="1722437"/>
          </a:xfrm>
          <a:prstGeom prst="rect">
            <a:avLst/>
          </a:prstGeom>
          <a:solidFill>
            <a:schemeClr val="accent5">
              <a:lumMod val="20000"/>
              <a:lumOff val="80000"/>
            </a:schemeClr>
          </a:solidFill>
          <a:ln w="25400">
            <a:solidFill>
              <a:schemeClr val="folHlink"/>
            </a:solidFill>
            <a:miter lim="800000"/>
            <a:headEnd/>
            <a:tailEnd/>
          </a:ln>
          <a:effectLst/>
        </p:spPr>
        <p:txBody>
          <a:bodyPr wrap="none" anchor="ctr"/>
          <a:lstStyle/>
          <a:p>
            <a:endParaRPr lang="zh-CN" altLang="en-US"/>
          </a:p>
        </p:txBody>
      </p:sp>
      <p:sp>
        <p:nvSpPr>
          <p:cNvPr id="69756" name="Rectangle 124">
            <a:extLst>
              <a:ext uri="{FF2B5EF4-FFF2-40B4-BE49-F238E27FC236}">
                <a16:creationId xmlns:a16="http://schemas.microsoft.com/office/drawing/2014/main" id="{1348A954-8BF2-47D9-961E-20BCD61A394E}"/>
              </a:ext>
            </a:extLst>
          </p:cNvPr>
          <p:cNvSpPr>
            <a:spLocks noChangeArrowheads="1"/>
          </p:cNvSpPr>
          <p:nvPr/>
        </p:nvSpPr>
        <p:spPr bwMode="auto">
          <a:xfrm>
            <a:off x="6914320" y="2671757"/>
            <a:ext cx="4003675"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10000"/>
              </a:lnSpc>
              <a:spcBef>
                <a:spcPct val="3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	              4”          8”         8”(F)       10”           16”</a:t>
            </a:r>
          </a:p>
          <a:p>
            <a:pPr>
              <a:lnSpc>
                <a:spcPct val="75000"/>
              </a:lnSpc>
              <a:spcBef>
                <a:spcPct val="20000"/>
              </a:spcBef>
            </a:pPr>
            <a:endPar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endParaRP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Water        1,100      4,000      4,000      9,000      16,000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Air (N</a:t>
            </a:r>
            <a:r>
              <a:rPr lang="en-US" altLang="zh-CN" sz="1200" b="1" baseline="-25000" dirty="0">
                <a:effectLst>
                  <a:outerShdw blurRad="38100" dist="38100" dir="2700000" algn="tl">
                    <a:srgbClr val="000000"/>
                  </a:outerShdw>
                </a:effectLst>
                <a:latin typeface="Arial" panose="020B0604020202020204" pitchFamily="34" charset="0"/>
                <a:ea typeface="宋体" panose="02010600030101010101" pitchFamily="2" charset="-122"/>
              </a:rPr>
              <a:t>2</a:t>
            </a: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        370      1,500      1,500      3,000        6,000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Hydrogen    370      2,500      2,200      5,000      12,000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Argon          310      1,200      1,200      2,500        5,000</a:t>
            </a:r>
          </a:p>
        </p:txBody>
      </p:sp>
      <p:sp>
        <p:nvSpPr>
          <p:cNvPr id="69757" name="Line 125">
            <a:extLst>
              <a:ext uri="{FF2B5EF4-FFF2-40B4-BE49-F238E27FC236}">
                <a16:creationId xmlns:a16="http://schemas.microsoft.com/office/drawing/2014/main" id="{764F5B0E-0598-4128-AA5F-20BC02184DD4}"/>
              </a:ext>
            </a:extLst>
          </p:cNvPr>
          <p:cNvSpPr>
            <a:spLocks noChangeShapeType="1"/>
          </p:cNvSpPr>
          <p:nvPr/>
        </p:nvSpPr>
        <p:spPr bwMode="auto">
          <a:xfrm>
            <a:off x="6990519" y="2992431"/>
            <a:ext cx="3767138"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758" name="Rectangle 126">
            <a:extLst>
              <a:ext uri="{FF2B5EF4-FFF2-40B4-BE49-F238E27FC236}">
                <a16:creationId xmlns:a16="http://schemas.microsoft.com/office/drawing/2014/main" id="{F84CC2DA-A286-4D86-9F69-7CDF936CE735}"/>
              </a:ext>
            </a:extLst>
          </p:cNvPr>
          <p:cNvSpPr>
            <a:spLocks noChangeArrowheads="1"/>
          </p:cNvSpPr>
          <p:nvPr/>
        </p:nvSpPr>
        <p:spPr bwMode="auto">
          <a:xfrm>
            <a:off x="6750055" y="2422528"/>
            <a:ext cx="4445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lnSpc>
                <a:spcPct val="50000"/>
              </a:lnSpc>
              <a:spcBef>
                <a:spcPct val="50000"/>
              </a:spcBef>
            </a:pPr>
            <a:r>
              <a:rPr lang="en-US" altLang="zh-CN" sz="1800"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Pumping Speeds in liters/sec</a:t>
            </a:r>
          </a:p>
        </p:txBody>
      </p:sp>
      <p:sp>
        <p:nvSpPr>
          <p:cNvPr id="127" name="Rectangle 251">
            <a:extLst>
              <a:ext uri="{FF2B5EF4-FFF2-40B4-BE49-F238E27FC236}">
                <a16:creationId xmlns:a16="http://schemas.microsoft.com/office/drawing/2014/main" id="{F747BA7A-0FBE-4335-8DAC-B9E05E60DB0B}"/>
              </a:ext>
            </a:extLst>
          </p:cNvPr>
          <p:cNvSpPr>
            <a:spLocks noChangeArrowheads="1"/>
          </p:cNvSpPr>
          <p:nvPr/>
        </p:nvSpPr>
        <p:spPr bwMode="auto">
          <a:xfrm>
            <a:off x="1637961" y="2249755"/>
            <a:ext cx="3978275" cy="1722437"/>
          </a:xfrm>
          <a:prstGeom prst="rect">
            <a:avLst/>
          </a:prstGeom>
          <a:solidFill>
            <a:schemeClr val="accent5">
              <a:lumMod val="20000"/>
              <a:lumOff val="80000"/>
            </a:schemeClr>
          </a:solidFill>
          <a:ln w="25400">
            <a:solidFill>
              <a:schemeClr val="folHlink"/>
            </a:solidFill>
            <a:miter lim="800000"/>
            <a:headEnd/>
            <a:tailEnd/>
          </a:ln>
          <a:effectLst/>
        </p:spPr>
        <p:txBody>
          <a:bodyPr wrap="none" anchor="ctr"/>
          <a:lstStyle/>
          <a:p>
            <a:endParaRPr lang="zh-CN" altLang="en-US"/>
          </a:p>
        </p:txBody>
      </p:sp>
      <p:sp>
        <p:nvSpPr>
          <p:cNvPr id="128" name="Rectangle 252">
            <a:extLst>
              <a:ext uri="{FF2B5EF4-FFF2-40B4-BE49-F238E27FC236}">
                <a16:creationId xmlns:a16="http://schemas.microsoft.com/office/drawing/2014/main" id="{D140FA27-2959-4897-A0E3-8E151550C092}"/>
              </a:ext>
            </a:extLst>
          </p:cNvPr>
          <p:cNvSpPr>
            <a:spLocks noChangeArrowheads="1"/>
          </p:cNvSpPr>
          <p:nvPr/>
        </p:nvSpPr>
        <p:spPr bwMode="auto">
          <a:xfrm>
            <a:off x="1663361" y="2648217"/>
            <a:ext cx="4003675"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10000"/>
              </a:lnSpc>
              <a:spcBef>
                <a:spcPct val="3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	              4”          6”           8”          10”           16”</a:t>
            </a:r>
          </a:p>
          <a:p>
            <a:pPr>
              <a:lnSpc>
                <a:spcPct val="75000"/>
              </a:lnSpc>
              <a:spcBef>
                <a:spcPct val="20000"/>
              </a:spcBef>
            </a:pPr>
            <a:endPar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endParaRP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Water           200         400         900      1,300        4,000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Air (N</a:t>
            </a:r>
            <a:r>
              <a:rPr lang="en-US" altLang="zh-CN" sz="1200" b="1" baseline="-25000" dirty="0">
                <a:effectLst>
                  <a:outerShdw blurRad="38100" dist="38100" dir="2700000" algn="tl">
                    <a:srgbClr val="000000"/>
                  </a:outerShdw>
                </a:effectLst>
                <a:latin typeface="Arial" panose="020B0604020202020204" pitchFamily="34" charset="0"/>
                <a:ea typeface="宋体" panose="02010600030101010101" pitchFamily="2" charset="-122"/>
              </a:rPr>
              <a:t>2</a:t>
            </a: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          68          280         550      1,000        3,400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Hydrogen      45         210         510       1,150       3,200</a:t>
            </a:r>
          </a:p>
          <a:p>
            <a:pPr>
              <a:spcBef>
                <a:spcPct val="20000"/>
              </a:spcBef>
            </a:pPr>
            <a:r>
              <a:rPr lang="en-US" altLang="zh-CN" sz="1200" b="1" dirty="0">
                <a:effectLst>
                  <a:outerShdw blurRad="38100" dist="38100" dir="2700000" algn="tl">
                    <a:srgbClr val="000000"/>
                  </a:outerShdw>
                </a:effectLst>
                <a:latin typeface="Arial" panose="020B0604020202020204" pitchFamily="34" charset="0"/>
                <a:ea typeface="宋体" panose="02010600030101010101" pitchFamily="2" charset="-122"/>
              </a:rPr>
              <a:t>Argon            57         235         462         840        2,856</a:t>
            </a:r>
          </a:p>
        </p:txBody>
      </p:sp>
      <p:sp>
        <p:nvSpPr>
          <p:cNvPr id="129" name="Line 253">
            <a:extLst>
              <a:ext uri="{FF2B5EF4-FFF2-40B4-BE49-F238E27FC236}">
                <a16:creationId xmlns:a16="http://schemas.microsoft.com/office/drawing/2014/main" id="{3F5A0DC9-3F47-4FAE-AE8A-9F7979A3785F}"/>
              </a:ext>
            </a:extLst>
          </p:cNvPr>
          <p:cNvSpPr>
            <a:spLocks noChangeShapeType="1"/>
          </p:cNvSpPr>
          <p:nvPr/>
        </p:nvSpPr>
        <p:spPr bwMode="auto">
          <a:xfrm>
            <a:off x="1739560" y="2968891"/>
            <a:ext cx="3767138"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Rectangle 254">
            <a:extLst>
              <a:ext uri="{FF2B5EF4-FFF2-40B4-BE49-F238E27FC236}">
                <a16:creationId xmlns:a16="http://schemas.microsoft.com/office/drawing/2014/main" id="{942A7178-979D-4AE6-9825-8F823CB0E743}"/>
              </a:ext>
            </a:extLst>
          </p:cNvPr>
          <p:cNvSpPr>
            <a:spLocks noChangeArrowheads="1"/>
          </p:cNvSpPr>
          <p:nvPr/>
        </p:nvSpPr>
        <p:spPr bwMode="auto">
          <a:xfrm>
            <a:off x="2172293" y="2293604"/>
            <a:ext cx="343852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zh-CN" sz="1800" dirty="0">
                <a:solidFill>
                  <a:schemeClr val="hlink"/>
                </a:solidFill>
                <a:latin typeface="Arial" panose="020B0604020202020204" pitchFamily="34" charset="0"/>
                <a:ea typeface="宋体" panose="02010600030101010101" pitchFamily="2" charset="-122"/>
              </a:rPr>
              <a:t>Pumping Speeds in liters/sec</a:t>
            </a:r>
          </a:p>
        </p:txBody>
      </p:sp>
      <p:sp>
        <p:nvSpPr>
          <p:cNvPr id="134" name="文本框 133">
            <a:extLst>
              <a:ext uri="{FF2B5EF4-FFF2-40B4-BE49-F238E27FC236}">
                <a16:creationId xmlns:a16="http://schemas.microsoft.com/office/drawing/2014/main" id="{B1A8A50C-D9CF-4D08-ABFA-6BE2DC389F01}"/>
              </a:ext>
            </a:extLst>
          </p:cNvPr>
          <p:cNvSpPr txBox="1"/>
          <p:nvPr/>
        </p:nvSpPr>
        <p:spPr>
          <a:xfrm>
            <a:off x="2932821" y="1684302"/>
            <a:ext cx="6123962" cy="400110"/>
          </a:xfrm>
          <a:prstGeom prst="rect">
            <a:avLst/>
          </a:prstGeom>
          <a:noFill/>
        </p:spPr>
        <p:txBody>
          <a:bodyPr wrap="square">
            <a:spAutoFit/>
          </a:bodyPr>
          <a:lstStyle/>
          <a:p>
            <a:r>
              <a:rPr lang="en-US" altLang="zh-CN" sz="2000" dirty="0">
                <a:ea typeface="宋体" panose="02010600030101010101" pitchFamily="2" charset="-122"/>
              </a:rPr>
              <a:t>Turbopump</a:t>
            </a:r>
            <a:endParaRPr lang="zh-CN" altLang="en-US" dirty="0"/>
          </a:p>
        </p:txBody>
      </p:sp>
      <p:sp>
        <p:nvSpPr>
          <p:cNvPr id="135" name="文本框 134">
            <a:extLst>
              <a:ext uri="{FF2B5EF4-FFF2-40B4-BE49-F238E27FC236}">
                <a16:creationId xmlns:a16="http://schemas.microsoft.com/office/drawing/2014/main" id="{E25F42D9-B4A2-4F16-A1AB-D449A2AC897A}"/>
              </a:ext>
            </a:extLst>
          </p:cNvPr>
          <p:cNvSpPr txBox="1"/>
          <p:nvPr/>
        </p:nvSpPr>
        <p:spPr>
          <a:xfrm>
            <a:off x="8071274" y="1694010"/>
            <a:ext cx="6123962" cy="400110"/>
          </a:xfrm>
          <a:prstGeom prst="rect">
            <a:avLst/>
          </a:prstGeom>
          <a:noFill/>
        </p:spPr>
        <p:txBody>
          <a:bodyPr wrap="square">
            <a:spAutoFit/>
          </a:bodyPr>
          <a:lstStyle/>
          <a:p>
            <a:r>
              <a:rPr lang="en-US" altLang="zh-CN" sz="2000" dirty="0">
                <a:ea typeface="宋体" panose="02010600030101010101" pitchFamily="2" charset="-122"/>
              </a:rPr>
              <a:t>Cryo-pump</a:t>
            </a:r>
            <a:endParaRPr lang="zh-CN" altLang="en-US" dirty="0"/>
          </a:p>
        </p:txBody>
      </p:sp>
      <p:sp>
        <p:nvSpPr>
          <p:cNvPr id="12" name="文本框 11">
            <a:extLst>
              <a:ext uri="{FF2B5EF4-FFF2-40B4-BE49-F238E27FC236}">
                <a16:creationId xmlns:a16="http://schemas.microsoft.com/office/drawing/2014/main" id="{51B25F64-0DEA-4D7B-BC90-1EB8B30B2C59}"/>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1B25F64-0DEA-4D7B-BC90-1EB8B30B2C59}"/>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真空泵</a:t>
            </a:r>
            <a:endParaRPr lang="en-US" altLang="zh-CN" sz="32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955CFEEB-613C-4FEC-90A2-8CB98DC4E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649" y="1068224"/>
            <a:ext cx="5066351" cy="5789776"/>
          </a:xfrm>
          <a:prstGeom prst="rect">
            <a:avLst/>
          </a:prstGeom>
        </p:spPr>
      </p:pic>
      <p:sp>
        <p:nvSpPr>
          <p:cNvPr id="2" name="文本框 1">
            <a:extLst>
              <a:ext uri="{FF2B5EF4-FFF2-40B4-BE49-F238E27FC236}">
                <a16:creationId xmlns:a16="http://schemas.microsoft.com/office/drawing/2014/main" id="{8CB788CE-38CB-466C-8F82-B1F0CDF891BA}"/>
              </a:ext>
            </a:extLst>
          </p:cNvPr>
          <p:cNvSpPr txBox="1"/>
          <p:nvPr/>
        </p:nvSpPr>
        <p:spPr>
          <a:xfrm>
            <a:off x="675029" y="1237218"/>
            <a:ext cx="5251508" cy="1261884"/>
          </a:xfrm>
          <a:prstGeom prst="rect">
            <a:avLst/>
          </a:prstGeom>
          <a:noFill/>
        </p:spPr>
        <p:txBody>
          <a:bodyPr wrap="square" rtlCol="0">
            <a:spAutoFit/>
          </a:bodyPr>
          <a:lstStyle/>
          <a:p>
            <a:r>
              <a:rPr lang="zh-CN" altLang="en-US" dirty="0"/>
              <a:t>注意：高真空泵的排气都需要接粗真空泵</a:t>
            </a:r>
            <a:endParaRPr lang="en-US" altLang="zh-CN" dirty="0"/>
          </a:p>
          <a:p>
            <a:endParaRPr lang="en-US" altLang="zh-CN" dirty="0"/>
          </a:p>
          <a:p>
            <a:r>
              <a:rPr lang="zh-CN" altLang="en-US" dirty="0"/>
              <a:t>例：</a:t>
            </a:r>
            <a:endParaRPr lang="en-US" altLang="zh-CN" dirty="0"/>
          </a:p>
          <a:p>
            <a:endParaRPr lang="zh-CN" altLang="en-US" dirty="0"/>
          </a:p>
        </p:txBody>
      </p:sp>
      <p:pic>
        <p:nvPicPr>
          <p:cNvPr id="5" name="图片 4">
            <a:extLst>
              <a:ext uri="{FF2B5EF4-FFF2-40B4-BE49-F238E27FC236}">
                <a16:creationId xmlns:a16="http://schemas.microsoft.com/office/drawing/2014/main" id="{3249FD47-5BC1-480A-9E9F-B0107FE8B1A5}"/>
              </a:ext>
            </a:extLst>
          </p:cNvPr>
          <p:cNvPicPr>
            <a:picLocks noChangeAspect="1"/>
          </p:cNvPicPr>
          <p:nvPr/>
        </p:nvPicPr>
        <p:blipFill>
          <a:blip r:embed="rId4"/>
          <a:stretch>
            <a:fillRect/>
          </a:stretch>
        </p:blipFill>
        <p:spPr>
          <a:xfrm>
            <a:off x="595049" y="2247431"/>
            <a:ext cx="5773466" cy="4379871"/>
          </a:xfrm>
          <a:prstGeom prst="rect">
            <a:avLst/>
          </a:prstGeom>
        </p:spPr>
      </p:pic>
      <p:sp>
        <p:nvSpPr>
          <p:cNvPr id="17" name="动作按钮: 后退或前一项 16">
            <a:hlinkClick r:id="rId5" action="ppaction://hlinksldjump" highlightClick="1"/>
            <a:extLst>
              <a:ext uri="{FF2B5EF4-FFF2-40B4-BE49-F238E27FC236}">
                <a16:creationId xmlns:a16="http://schemas.microsoft.com/office/drawing/2014/main" id="{49642049-E19C-426B-AA9F-1D7512C7586F}"/>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1082833"/>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BA9B85FA-9C29-4456-9E11-CAC1527A7720}"/>
              </a:ext>
            </a:extLst>
          </p:cNvPr>
          <p:cNvSpPr>
            <a:spLocks noGrp="1" noChangeArrowheads="1"/>
          </p:cNvSpPr>
          <p:nvPr>
            <p:ph type="body" idx="1"/>
          </p:nvPr>
        </p:nvSpPr>
        <p:spPr>
          <a:xfrm>
            <a:off x="1944980" y="4065515"/>
            <a:ext cx="7762875" cy="1123950"/>
          </a:xfrm>
          <a:noFill/>
          <a:ln/>
        </p:spPr>
        <p:txBody>
          <a:bodyPr>
            <a:normAutofit fontScale="85000" lnSpcReduction="20000"/>
          </a:bodyPr>
          <a:lstStyle/>
          <a:p>
            <a:pPr algn="ctr">
              <a:lnSpc>
                <a:spcPct val="200000"/>
              </a:lnSpc>
              <a:buFont typeface="Monotype Sorts" pitchFamily="2" charset="2"/>
              <a:buNone/>
            </a:pPr>
            <a:r>
              <a:rPr lang="zh-CN" altLang="en-US" sz="2400" b="0" i="0" dirty="0">
                <a:solidFill>
                  <a:srgbClr val="F73131"/>
                </a:solidFill>
                <a:effectLst/>
                <a:latin typeface="Arial" panose="020B0604020202020204" pitchFamily="34" charset="0"/>
              </a:rPr>
              <a:t>真空</a:t>
            </a:r>
            <a:r>
              <a:rPr lang="zh-CN" altLang="en-US" sz="2400" b="0" i="0" dirty="0">
                <a:solidFill>
                  <a:srgbClr val="333333"/>
                </a:solidFill>
                <a:effectLst/>
                <a:latin typeface="Arial" panose="020B0604020202020204" pitchFamily="34" charset="0"/>
              </a:rPr>
              <a:t>是指在给定的空间内</a:t>
            </a:r>
            <a:r>
              <a:rPr lang="zh-CN" altLang="en-US" sz="2400" dirty="0">
                <a:ea typeface="宋体" panose="02010600030101010101" pitchFamily="2" charset="-122"/>
              </a:rPr>
              <a:t>自由气体分子密度降低，</a:t>
            </a:r>
            <a:r>
              <a:rPr lang="zh-CN" altLang="en-US" sz="2400" b="0" i="0" dirty="0">
                <a:solidFill>
                  <a:srgbClr val="333333"/>
                </a:solidFill>
                <a:effectLst/>
                <a:latin typeface="Arial" panose="020B0604020202020204" pitchFamily="34" charset="0"/>
              </a:rPr>
              <a:t>低于一个大气压力的气体状态</a:t>
            </a:r>
            <a:endParaRPr lang="en-US" altLang="zh-CN" sz="2800" dirty="0">
              <a:ea typeface="宋体" panose="02010600030101010101" pitchFamily="2" charset="-122"/>
            </a:endParaRPr>
          </a:p>
        </p:txBody>
      </p:sp>
      <p:sp>
        <p:nvSpPr>
          <p:cNvPr id="8196" name="Rectangle 4">
            <a:extLst>
              <a:ext uri="{FF2B5EF4-FFF2-40B4-BE49-F238E27FC236}">
                <a16:creationId xmlns:a16="http://schemas.microsoft.com/office/drawing/2014/main" id="{FF2C600A-92C0-48C7-B40B-2DAF50993565}"/>
              </a:ext>
            </a:extLst>
          </p:cNvPr>
          <p:cNvSpPr>
            <a:spLocks noChangeArrowheads="1"/>
          </p:cNvSpPr>
          <p:nvPr/>
        </p:nvSpPr>
        <p:spPr bwMode="auto">
          <a:xfrm>
            <a:off x="3980154" y="2906641"/>
            <a:ext cx="3689350"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3200" b="1">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What Is Vacuum ?</a:t>
            </a:r>
          </a:p>
        </p:txBody>
      </p:sp>
      <p:sp>
        <p:nvSpPr>
          <p:cNvPr id="5" name="文本框 4">
            <a:extLst>
              <a:ext uri="{FF2B5EF4-FFF2-40B4-BE49-F238E27FC236}">
                <a16:creationId xmlns:a16="http://schemas.microsoft.com/office/drawing/2014/main" id="{584B016A-493D-4B4F-B72D-A8068F8D02AE}"/>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926CC9BB-D69A-456A-B146-4213BC60F14B}"/>
              </a:ext>
            </a:extLst>
          </p:cNvPr>
          <p:cNvSpPr txBox="1"/>
          <p:nvPr/>
        </p:nvSpPr>
        <p:spPr>
          <a:xfrm>
            <a:off x="1159080" y="1533309"/>
            <a:ext cx="6123962" cy="584775"/>
          </a:xfrm>
          <a:prstGeom prst="rect">
            <a:avLst/>
          </a:prstGeom>
          <a:noFill/>
        </p:spPr>
        <p:txBody>
          <a:bodyPr wrap="square">
            <a:spAutoFit/>
          </a:bodyPr>
          <a:lstStyle/>
          <a:p>
            <a:r>
              <a:rPr lang="zh-CN" altLang="en-US" sz="3200" dirty="0">
                <a:latin typeface="微软雅黑" panose="020B0503020204020204" pitchFamily="34" charset="-122"/>
                <a:ea typeface="微软雅黑" panose="020B0503020204020204" pitchFamily="34" charset="-122"/>
              </a:rPr>
              <a:t>一、真空理论</a:t>
            </a:r>
            <a:endParaRPr lang="en-US" altLang="zh-CN" sz="32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2CD01ACF-BEC8-47DD-9E09-26C0AB9EB72F}"/>
              </a:ext>
            </a:extLst>
          </p:cNvPr>
          <p:cNvSpPr txBox="1"/>
          <p:nvPr/>
        </p:nvSpPr>
        <p:spPr>
          <a:xfrm>
            <a:off x="855677" y="1568740"/>
            <a:ext cx="2869035"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三、真空计</a:t>
            </a:r>
          </a:p>
        </p:txBody>
      </p:sp>
      <p:sp>
        <p:nvSpPr>
          <p:cNvPr id="2" name="左大括号 1">
            <a:extLst>
              <a:ext uri="{FF2B5EF4-FFF2-40B4-BE49-F238E27FC236}">
                <a16:creationId xmlns:a16="http://schemas.microsoft.com/office/drawing/2014/main" id="{638FC24A-4C17-41B5-9FA8-AB0BAD47B734}"/>
              </a:ext>
            </a:extLst>
          </p:cNvPr>
          <p:cNvSpPr/>
          <p:nvPr/>
        </p:nvSpPr>
        <p:spPr>
          <a:xfrm>
            <a:off x="4018326" y="2215071"/>
            <a:ext cx="721453" cy="3157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1C36D41-4BF0-406C-AD86-138286F26757}"/>
              </a:ext>
            </a:extLst>
          </p:cNvPr>
          <p:cNvSpPr txBox="1"/>
          <p:nvPr/>
        </p:nvSpPr>
        <p:spPr>
          <a:xfrm>
            <a:off x="4739779" y="2022710"/>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粗真空计</a:t>
            </a:r>
          </a:p>
        </p:txBody>
      </p:sp>
      <p:sp>
        <p:nvSpPr>
          <p:cNvPr id="12" name="文本框 11">
            <a:extLst>
              <a:ext uri="{FF2B5EF4-FFF2-40B4-BE49-F238E27FC236}">
                <a16:creationId xmlns:a16="http://schemas.microsoft.com/office/drawing/2014/main" id="{92BC119D-C454-47A3-A6A0-00CC6B082E03}"/>
              </a:ext>
            </a:extLst>
          </p:cNvPr>
          <p:cNvSpPr txBox="1"/>
          <p:nvPr/>
        </p:nvSpPr>
        <p:spPr>
          <a:xfrm>
            <a:off x="4748168" y="3830626"/>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高真空计</a:t>
            </a:r>
          </a:p>
        </p:txBody>
      </p:sp>
      <p:sp>
        <p:nvSpPr>
          <p:cNvPr id="13" name="左大括号 12">
            <a:extLst>
              <a:ext uri="{FF2B5EF4-FFF2-40B4-BE49-F238E27FC236}">
                <a16:creationId xmlns:a16="http://schemas.microsoft.com/office/drawing/2014/main" id="{EC8DF653-40A1-46B3-850A-A42E50E65D42}"/>
              </a:ext>
            </a:extLst>
          </p:cNvPr>
          <p:cNvSpPr/>
          <p:nvPr/>
        </p:nvSpPr>
        <p:spPr>
          <a:xfrm>
            <a:off x="5878585" y="1464254"/>
            <a:ext cx="434829" cy="1501632"/>
          </a:xfrm>
          <a:prstGeom prst="leftBrace">
            <a:avLst>
              <a:gd name="adj1" fmla="val 8333"/>
              <a:gd name="adj2" fmla="val 490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a:extLst>
              <a:ext uri="{FF2B5EF4-FFF2-40B4-BE49-F238E27FC236}">
                <a16:creationId xmlns:a16="http://schemas.microsoft.com/office/drawing/2014/main" id="{9F7804DF-67F8-4E42-83A5-5AEC5D332FD3}"/>
              </a:ext>
            </a:extLst>
          </p:cNvPr>
          <p:cNvSpPr/>
          <p:nvPr/>
        </p:nvSpPr>
        <p:spPr>
          <a:xfrm>
            <a:off x="5898858" y="3272170"/>
            <a:ext cx="434829" cy="1501632"/>
          </a:xfrm>
          <a:prstGeom prst="leftBrace">
            <a:avLst>
              <a:gd name="adj1" fmla="val 8333"/>
              <a:gd name="adj2" fmla="val 490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A0B51DD-BF57-4155-9820-E5F5517E1357}"/>
              </a:ext>
            </a:extLst>
          </p:cNvPr>
          <p:cNvSpPr txBox="1"/>
          <p:nvPr/>
        </p:nvSpPr>
        <p:spPr>
          <a:xfrm>
            <a:off x="6350465" y="3292692"/>
            <a:ext cx="5206535" cy="384721"/>
          </a:xfrm>
          <a:prstGeom prst="rect">
            <a:avLst/>
          </a:prstGeom>
          <a:noFill/>
        </p:spPr>
        <p:txBody>
          <a:bodyPr wrap="square" rtlCol="0">
            <a:spAutoFit/>
          </a:bodyPr>
          <a:lstStyle/>
          <a:p>
            <a:r>
              <a:rPr lang="zh-CN" altLang="en-US" dirty="0"/>
              <a:t>热阴极离子规</a:t>
            </a:r>
            <a:r>
              <a:rPr lang="en-US" altLang="zh-CN" dirty="0"/>
              <a:t>(Hot Cathode Ionization Gauges)</a:t>
            </a:r>
            <a:endParaRPr lang="zh-CN" altLang="en-US" dirty="0"/>
          </a:p>
        </p:txBody>
      </p:sp>
      <p:sp>
        <p:nvSpPr>
          <p:cNvPr id="19" name="文本框 15">
            <a:extLst>
              <a:ext uri="{FF2B5EF4-FFF2-40B4-BE49-F238E27FC236}">
                <a16:creationId xmlns:a16="http://schemas.microsoft.com/office/drawing/2014/main" id="{F1049C80-6457-4D65-99DF-EC051E0710F5}"/>
              </a:ext>
            </a:extLst>
          </p:cNvPr>
          <p:cNvSpPr txBox="1"/>
          <p:nvPr/>
        </p:nvSpPr>
        <p:spPr>
          <a:xfrm>
            <a:off x="6333687" y="4408944"/>
            <a:ext cx="5223313" cy="384721"/>
          </a:xfrm>
          <a:prstGeom prst="rect">
            <a:avLst/>
          </a:prstGeom>
          <a:noFill/>
        </p:spPr>
        <p:txBody>
          <a:bodyPr wrap="square"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r>
              <a:rPr lang="zh-CN" altLang="en-US" dirty="0"/>
              <a:t>冷阴极离子规</a:t>
            </a:r>
            <a:r>
              <a:rPr lang="en-US" altLang="zh-CN" dirty="0"/>
              <a:t>(Cold Cathode Ionization Gauges)</a:t>
            </a:r>
            <a:endParaRPr lang="zh-CN" altLang="en-US" dirty="0"/>
          </a:p>
        </p:txBody>
      </p:sp>
      <p:sp>
        <p:nvSpPr>
          <p:cNvPr id="15" name="文本框 14">
            <a:extLst>
              <a:ext uri="{FF2B5EF4-FFF2-40B4-BE49-F238E27FC236}">
                <a16:creationId xmlns:a16="http://schemas.microsoft.com/office/drawing/2014/main" id="{23491578-6F1C-460D-A887-B78B07229BB1}"/>
              </a:ext>
            </a:extLst>
          </p:cNvPr>
          <p:cNvSpPr txBox="1"/>
          <p:nvPr/>
        </p:nvSpPr>
        <p:spPr>
          <a:xfrm>
            <a:off x="6442744" y="1547648"/>
            <a:ext cx="4893579" cy="384721"/>
          </a:xfrm>
          <a:prstGeom prst="rect">
            <a:avLst/>
          </a:prstGeom>
          <a:noFill/>
        </p:spPr>
        <p:txBody>
          <a:bodyPr wrap="square" rtlCol="0">
            <a:spAutoFit/>
          </a:bodyPr>
          <a:lstStyle/>
          <a:p>
            <a:r>
              <a:rPr lang="zh-CN" altLang="en-US" dirty="0"/>
              <a:t>热偶规</a:t>
            </a:r>
            <a:r>
              <a:rPr lang="en-US" altLang="zh-CN" dirty="0"/>
              <a:t>(Thermal conductivity gauges)</a:t>
            </a:r>
            <a:endParaRPr lang="zh-CN" altLang="en-US" dirty="0"/>
          </a:p>
        </p:txBody>
      </p:sp>
      <p:sp>
        <p:nvSpPr>
          <p:cNvPr id="20" name="文本框 19">
            <a:extLst>
              <a:ext uri="{FF2B5EF4-FFF2-40B4-BE49-F238E27FC236}">
                <a16:creationId xmlns:a16="http://schemas.microsoft.com/office/drawing/2014/main" id="{8381289D-27BD-4229-8ECC-1D5405790082}"/>
              </a:ext>
            </a:extLst>
          </p:cNvPr>
          <p:cNvSpPr txBox="1"/>
          <p:nvPr/>
        </p:nvSpPr>
        <p:spPr>
          <a:xfrm>
            <a:off x="4719506" y="5179739"/>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复合真空计</a:t>
            </a:r>
          </a:p>
        </p:txBody>
      </p:sp>
      <p:sp>
        <p:nvSpPr>
          <p:cNvPr id="23" name="文本框 22">
            <a:extLst>
              <a:ext uri="{FF2B5EF4-FFF2-40B4-BE49-F238E27FC236}">
                <a16:creationId xmlns:a16="http://schemas.microsoft.com/office/drawing/2014/main" id="{1F99E386-AEB9-4247-89C4-259CDE0BBF6E}"/>
              </a:ext>
            </a:extLst>
          </p:cNvPr>
          <p:cNvSpPr txBox="1"/>
          <p:nvPr/>
        </p:nvSpPr>
        <p:spPr>
          <a:xfrm>
            <a:off x="6442744" y="2427952"/>
            <a:ext cx="4987256" cy="384721"/>
          </a:xfrm>
          <a:prstGeom prst="rect">
            <a:avLst/>
          </a:prstGeom>
          <a:noFill/>
        </p:spPr>
        <p:txBody>
          <a:bodyPr wrap="square" rtlCol="0">
            <a:spAutoFit/>
          </a:bodyPr>
          <a:lstStyle/>
          <a:p>
            <a:r>
              <a:rPr lang="zh-CN" altLang="en-US" dirty="0"/>
              <a:t>皮拉尼真空规</a:t>
            </a:r>
            <a:r>
              <a:rPr lang="en-US" altLang="zh-CN" dirty="0"/>
              <a:t>(Pirani gauges/Convectron gauges)</a:t>
            </a:r>
            <a:endParaRPr lang="zh-CN" altLang="en-US" dirty="0"/>
          </a:p>
        </p:txBody>
      </p:sp>
    </p:spTree>
    <p:extLst>
      <p:ext uri="{BB962C8B-B14F-4D97-AF65-F5344CB8AC3E}">
        <p14:creationId xmlns:p14="http://schemas.microsoft.com/office/powerpoint/2010/main" val="1285066095"/>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粗真空计：热偶规</a:t>
            </a:r>
          </a:p>
        </p:txBody>
      </p:sp>
      <p:sp>
        <p:nvSpPr>
          <p:cNvPr id="10" name="文本框 9">
            <a:extLst>
              <a:ext uri="{FF2B5EF4-FFF2-40B4-BE49-F238E27FC236}">
                <a16:creationId xmlns:a16="http://schemas.microsoft.com/office/drawing/2014/main" id="{360D2917-EE4F-487C-82D7-CE376A754CCB}"/>
              </a:ext>
            </a:extLst>
          </p:cNvPr>
          <p:cNvSpPr txBox="1"/>
          <p:nvPr/>
        </p:nvSpPr>
        <p:spPr>
          <a:xfrm>
            <a:off x="600075" y="2232764"/>
            <a:ext cx="5725297" cy="1796646"/>
          </a:xfrm>
          <a:prstGeom prst="rect">
            <a:avLst/>
          </a:prstGeom>
          <a:noFill/>
        </p:spPr>
        <p:txBody>
          <a:bodyPr wrap="square">
            <a:spAutoFit/>
          </a:bodyPr>
          <a:lstStyle/>
          <a:p>
            <a:pPr>
              <a:lnSpc>
                <a:spcPct val="150000"/>
              </a:lnSpc>
            </a:pPr>
            <a:r>
              <a:rPr lang="zh-CN" altLang="en-US" dirty="0"/>
              <a:t>         来自电源的电使灯丝加热，旁边热电偶的检测温度决定了它产生多少电压。真空压力数值越低时，因为较少的气体分子参考热传导，使得温度上升。最后可根据热电偶的电压数值转换成真空的测量值。</a:t>
            </a:r>
          </a:p>
        </p:txBody>
      </p:sp>
      <p:pic>
        <p:nvPicPr>
          <p:cNvPr id="12" name="图片 11">
            <a:extLst>
              <a:ext uri="{FF2B5EF4-FFF2-40B4-BE49-F238E27FC236}">
                <a16:creationId xmlns:a16="http://schemas.microsoft.com/office/drawing/2014/main" id="{9C512F79-E4C3-422E-81E8-2F348CCD4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372" y="4114800"/>
            <a:ext cx="2479567" cy="2743200"/>
          </a:xfrm>
          <a:prstGeom prst="rect">
            <a:avLst/>
          </a:prstGeom>
        </p:spPr>
      </p:pic>
      <p:pic>
        <p:nvPicPr>
          <p:cNvPr id="13" name="THERMAL_GAUGE">
            <a:hlinkClick r:id="" action="ppaction://media"/>
            <a:extLst>
              <a:ext uri="{FF2B5EF4-FFF2-40B4-BE49-F238E27FC236}">
                <a16:creationId xmlns:a16="http://schemas.microsoft.com/office/drawing/2014/main" id="{217CC5BE-AB2F-40E7-974F-4B6310D59B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54085" y="1079500"/>
            <a:ext cx="3637915" cy="4279900"/>
          </a:xfrm>
          <a:prstGeom prst="rect">
            <a:avLst/>
          </a:prstGeom>
        </p:spPr>
      </p:pic>
    </p:spTree>
    <p:extLst>
      <p:ext uri="{BB962C8B-B14F-4D97-AF65-F5344CB8AC3E}">
        <p14:creationId xmlns:p14="http://schemas.microsoft.com/office/powerpoint/2010/main" val="5886363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粗真空计：皮拉尼真空规</a:t>
            </a:r>
          </a:p>
        </p:txBody>
      </p:sp>
      <p:pic>
        <p:nvPicPr>
          <p:cNvPr id="5" name="图片 4">
            <a:extLst>
              <a:ext uri="{FF2B5EF4-FFF2-40B4-BE49-F238E27FC236}">
                <a16:creationId xmlns:a16="http://schemas.microsoft.com/office/drawing/2014/main" id="{FF42AA53-2A64-4BF9-BD00-3AF1399CA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6520" y="3901691"/>
            <a:ext cx="4515480" cy="2753109"/>
          </a:xfrm>
          <a:prstGeom prst="rect">
            <a:avLst/>
          </a:prstGeom>
        </p:spPr>
      </p:pic>
      <p:pic>
        <p:nvPicPr>
          <p:cNvPr id="7" name="CONVECTRON">
            <a:hlinkClick r:id="" action="ppaction://media"/>
            <a:extLst>
              <a:ext uri="{FF2B5EF4-FFF2-40B4-BE49-F238E27FC236}">
                <a16:creationId xmlns:a16="http://schemas.microsoft.com/office/drawing/2014/main" id="{0BDE4F82-D81F-4FA7-B27F-3D2FA1C5A7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01000" y="1143000"/>
            <a:ext cx="4191000" cy="2286000"/>
          </a:xfrm>
          <a:prstGeom prst="rect">
            <a:avLst/>
          </a:prstGeom>
        </p:spPr>
      </p:pic>
      <p:pic>
        <p:nvPicPr>
          <p:cNvPr id="11" name="图片 10">
            <a:extLst>
              <a:ext uri="{FF2B5EF4-FFF2-40B4-BE49-F238E27FC236}">
                <a16:creationId xmlns:a16="http://schemas.microsoft.com/office/drawing/2014/main" id="{8CD3AE46-5DD4-4C0B-9207-9081F078FF87}"/>
              </a:ext>
            </a:extLst>
          </p:cNvPr>
          <p:cNvPicPr>
            <a:picLocks noChangeAspect="1"/>
          </p:cNvPicPr>
          <p:nvPr/>
        </p:nvPicPr>
        <p:blipFill>
          <a:blip r:embed="rId6"/>
          <a:stretch>
            <a:fillRect/>
          </a:stretch>
        </p:blipFill>
        <p:spPr>
          <a:xfrm>
            <a:off x="6000750" y="3819525"/>
            <a:ext cx="2000250" cy="3038475"/>
          </a:xfrm>
          <a:prstGeom prst="rect">
            <a:avLst/>
          </a:prstGeom>
        </p:spPr>
      </p:pic>
      <p:sp>
        <p:nvSpPr>
          <p:cNvPr id="15" name="文本框 14">
            <a:extLst>
              <a:ext uri="{FF2B5EF4-FFF2-40B4-BE49-F238E27FC236}">
                <a16:creationId xmlns:a16="http://schemas.microsoft.com/office/drawing/2014/main" id="{F2843E3A-B66B-4A06-91D0-238D17E735ED}"/>
              </a:ext>
            </a:extLst>
          </p:cNvPr>
          <p:cNvSpPr txBox="1"/>
          <p:nvPr/>
        </p:nvSpPr>
        <p:spPr>
          <a:xfrm>
            <a:off x="498475" y="2044039"/>
            <a:ext cx="5089525" cy="3550972"/>
          </a:xfrm>
          <a:prstGeom prst="rect">
            <a:avLst/>
          </a:prstGeom>
          <a:noFill/>
        </p:spPr>
        <p:txBody>
          <a:bodyPr wrap="square">
            <a:spAutoFit/>
          </a:bodyPr>
          <a:lstStyle/>
          <a:p>
            <a:pPr>
              <a:lnSpc>
                <a:spcPct val="150000"/>
              </a:lnSpc>
            </a:pPr>
            <a:r>
              <a:rPr lang="zh-CN" altLang="en-US" dirty="0"/>
              <a:t>         皮拉尼真空计是利用气体热传导与压力有关的原理，也称电阻式真空计。平衡桥电路的一条支路热敏电阻丝设计在一个与真空端口打开的腔室中。当真空室的压力降低时，更少的分子不能及时将热量从电阻丝传导出去，温度升高导致的传感器的电阻变化。阻值的变化使桥式电路不平衡，桥接电路中的电压变化由控制器转换为真空读数。</a:t>
            </a:r>
          </a:p>
        </p:txBody>
      </p:sp>
    </p:spTree>
    <p:extLst>
      <p:ext uri="{BB962C8B-B14F-4D97-AF65-F5344CB8AC3E}">
        <p14:creationId xmlns:p14="http://schemas.microsoft.com/office/powerpoint/2010/main" val="15743193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高真空计：热阴极离子规</a:t>
            </a:r>
            <a:r>
              <a:rPr lang="en-US" altLang="zh-CN" sz="2400" dirty="0">
                <a:latin typeface="微软雅黑" panose="020B0503020204020204" pitchFamily="34" charset="-122"/>
                <a:ea typeface="微软雅黑" panose="020B0503020204020204" pitchFamily="34" charset="-122"/>
              </a:rPr>
              <a:t>(HCIG)</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85DFA22-D4DE-4DBA-81C5-FBAFC1B274A2}"/>
              </a:ext>
            </a:extLst>
          </p:cNvPr>
          <p:cNvSpPr txBox="1"/>
          <p:nvPr/>
        </p:nvSpPr>
        <p:spPr>
          <a:xfrm>
            <a:off x="498475" y="2175471"/>
            <a:ext cx="5114925" cy="3489545"/>
          </a:xfrm>
          <a:prstGeom prst="rect">
            <a:avLst/>
          </a:prstGeom>
          <a:noFill/>
        </p:spPr>
        <p:txBody>
          <a:bodyPr wrap="square">
            <a:spAutoFit/>
          </a:bodyPr>
          <a:lstStyle/>
          <a:p>
            <a:pPr>
              <a:lnSpc>
                <a:spcPct val="150000"/>
              </a:lnSpc>
            </a:pPr>
            <a:r>
              <a:rPr lang="zh-CN" altLang="en-US" dirty="0"/>
              <a:t>         离子规内的灯丝被加热，灯丝发出电子。一个正的电势作用在吸引负电子的栅极上。电子与空气分子碰撞形成正离子，离子收集端吸引正离子并测量离子产生的电流。空气分子越多，产生的离子就越多。真空读数是由离子电流和灯丝电流之间的比值得出的。</a:t>
            </a:r>
            <a:endParaRPr lang="en-US" altLang="zh-CN" dirty="0"/>
          </a:p>
          <a:p>
            <a:pPr>
              <a:lnSpc>
                <a:spcPct val="150000"/>
              </a:lnSpc>
            </a:pPr>
            <a:endParaRPr lang="en-US" altLang="zh-CN" dirty="0"/>
          </a:p>
          <a:p>
            <a:pPr>
              <a:lnSpc>
                <a:spcPct val="150000"/>
              </a:lnSpc>
            </a:pPr>
            <a:r>
              <a:rPr lang="zh-CN" altLang="en-US" sz="1600" dirty="0"/>
              <a:t>注:当第一条灯丝烧坏时，使用压力表中的第二条灯丝。</a:t>
            </a:r>
          </a:p>
        </p:txBody>
      </p:sp>
      <p:pic>
        <p:nvPicPr>
          <p:cNvPr id="4" name="图片 3">
            <a:extLst>
              <a:ext uri="{FF2B5EF4-FFF2-40B4-BE49-F238E27FC236}">
                <a16:creationId xmlns:a16="http://schemas.microsoft.com/office/drawing/2014/main" id="{78DCD6A6-54EB-4999-8F8D-2F357308C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459" y="987424"/>
            <a:ext cx="2806074" cy="3175000"/>
          </a:xfrm>
          <a:prstGeom prst="rect">
            <a:avLst/>
          </a:prstGeom>
        </p:spPr>
      </p:pic>
      <p:pic>
        <p:nvPicPr>
          <p:cNvPr id="10" name="HCIG_TUBE1">
            <a:hlinkClick r:id="" action="ppaction://media"/>
            <a:extLst>
              <a:ext uri="{FF2B5EF4-FFF2-40B4-BE49-F238E27FC236}">
                <a16:creationId xmlns:a16="http://schemas.microsoft.com/office/drawing/2014/main" id="{63C754DE-B912-49B2-AE05-21B5903735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400" y="987424"/>
            <a:ext cx="3530600" cy="4600478"/>
          </a:xfrm>
          <a:prstGeom prst="rect">
            <a:avLst/>
          </a:prstGeom>
        </p:spPr>
      </p:pic>
    </p:spTree>
    <p:extLst>
      <p:ext uri="{BB962C8B-B14F-4D97-AF65-F5344CB8AC3E}">
        <p14:creationId xmlns:p14="http://schemas.microsoft.com/office/powerpoint/2010/main" val="241076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高真空计：热阴极离子规</a:t>
            </a:r>
          </a:p>
        </p:txBody>
      </p:sp>
      <p:pic>
        <p:nvPicPr>
          <p:cNvPr id="4" name="图片 3">
            <a:extLst>
              <a:ext uri="{FF2B5EF4-FFF2-40B4-BE49-F238E27FC236}">
                <a16:creationId xmlns:a16="http://schemas.microsoft.com/office/drawing/2014/main" id="{78DCD6A6-54EB-4999-8F8D-2F357308C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459" y="987424"/>
            <a:ext cx="2806074" cy="3175000"/>
          </a:xfrm>
          <a:prstGeom prst="rect">
            <a:avLst/>
          </a:prstGeom>
        </p:spPr>
      </p:pic>
      <p:pic>
        <p:nvPicPr>
          <p:cNvPr id="2" name="GRID_HEAT">
            <a:hlinkClick r:id="" action="ppaction://media"/>
            <a:extLst>
              <a:ext uri="{FF2B5EF4-FFF2-40B4-BE49-F238E27FC236}">
                <a16:creationId xmlns:a16="http://schemas.microsoft.com/office/drawing/2014/main" id="{BE31A4A9-3432-4696-B6F8-FF2EE61EE4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51874" y="1089025"/>
            <a:ext cx="3540125" cy="4760858"/>
          </a:xfrm>
          <a:prstGeom prst="rect">
            <a:avLst/>
          </a:prstGeom>
        </p:spPr>
      </p:pic>
      <p:sp>
        <p:nvSpPr>
          <p:cNvPr id="11" name="文本框 10">
            <a:extLst>
              <a:ext uri="{FF2B5EF4-FFF2-40B4-BE49-F238E27FC236}">
                <a16:creationId xmlns:a16="http://schemas.microsoft.com/office/drawing/2014/main" id="{76AB6B5F-3B93-49BC-9EBA-2D6B76A30C10}"/>
              </a:ext>
            </a:extLst>
          </p:cNvPr>
          <p:cNvSpPr txBox="1"/>
          <p:nvPr/>
        </p:nvSpPr>
        <p:spPr>
          <a:xfrm>
            <a:off x="498475" y="2041835"/>
            <a:ext cx="5021481" cy="3112390"/>
          </a:xfrm>
          <a:prstGeom prst="rect">
            <a:avLst/>
          </a:prstGeom>
          <a:noFill/>
        </p:spPr>
        <p:txBody>
          <a:bodyPr wrap="square">
            <a:spAutoFit/>
          </a:bodyPr>
          <a:lstStyle/>
          <a:p>
            <a:pPr>
              <a:lnSpc>
                <a:spcPct val="150000"/>
              </a:lnSpc>
            </a:pPr>
            <a:r>
              <a:rPr lang="zh-CN" altLang="en-US" dirty="0"/>
              <a:t>         </a:t>
            </a:r>
            <a:r>
              <a:rPr lang="en-US" altLang="zh-CN" dirty="0"/>
              <a:t>Degas</a:t>
            </a:r>
            <a:r>
              <a:rPr lang="zh-CN" altLang="en-US" dirty="0"/>
              <a:t>：随着时间的推移，HCIG的金属部件往往会被气体分子所覆盖，这种涂层会影响量规的准确性。为了去除涂层，在短时间内(少于1分钟)对电网</a:t>
            </a:r>
            <a:r>
              <a:rPr lang="en-US" altLang="zh-CN" dirty="0"/>
              <a:t>(grid)</a:t>
            </a:r>
            <a:r>
              <a:rPr lang="zh-CN" altLang="en-US" dirty="0"/>
              <a:t>施加额外的电压，使其加热到高于正常工作温度。升高的温度将导致覆盖在金属部件上的分子被释放出来并被泵抽出。</a:t>
            </a:r>
          </a:p>
        </p:txBody>
      </p:sp>
    </p:spTree>
    <p:extLst>
      <p:ext uri="{BB962C8B-B14F-4D97-AF65-F5344CB8AC3E}">
        <p14:creationId xmlns:p14="http://schemas.microsoft.com/office/powerpoint/2010/main" val="22297450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高真空计：冷阴极离子规</a:t>
            </a:r>
          </a:p>
        </p:txBody>
      </p:sp>
      <p:sp>
        <p:nvSpPr>
          <p:cNvPr id="11" name="文本框 10">
            <a:extLst>
              <a:ext uri="{FF2B5EF4-FFF2-40B4-BE49-F238E27FC236}">
                <a16:creationId xmlns:a16="http://schemas.microsoft.com/office/drawing/2014/main" id="{76AB6B5F-3B93-49BC-9EBA-2D6B76A30C10}"/>
              </a:ext>
            </a:extLst>
          </p:cNvPr>
          <p:cNvSpPr txBox="1"/>
          <p:nvPr/>
        </p:nvSpPr>
        <p:spPr>
          <a:xfrm>
            <a:off x="498474" y="2041835"/>
            <a:ext cx="7007225" cy="4428135"/>
          </a:xfrm>
          <a:prstGeom prst="rect">
            <a:avLst/>
          </a:prstGeom>
          <a:noFill/>
        </p:spPr>
        <p:txBody>
          <a:bodyPr wrap="square">
            <a:spAutoFit/>
          </a:bodyPr>
          <a:lstStyle/>
          <a:p>
            <a:pPr>
              <a:lnSpc>
                <a:spcPct val="150000"/>
              </a:lnSpc>
            </a:pPr>
            <a:r>
              <a:rPr lang="zh-CN" altLang="en-US" dirty="0"/>
              <a:t>         冷阴极离子规的工作原理和热阴极离子规类似，所不同的在于电离源，热阴极电离规是由热阴极发射电子，而冷阴极电离规是靠冷发射产生</a:t>
            </a:r>
            <a:r>
              <a:rPr lang="zh-CN" altLang="en-US" dirty="0">
                <a:solidFill>
                  <a:srgbClr val="FF0000"/>
                </a:solidFill>
              </a:rPr>
              <a:t>少量</a:t>
            </a:r>
            <a:r>
              <a:rPr lang="zh-CN" altLang="en-US" dirty="0"/>
              <a:t>初始自由电子，它们在电场的作用下向阳极运行，但由于</a:t>
            </a:r>
            <a:r>
              <a:rPr lang="zh-CN" altLang="en-US" b="1" dirty="0"/>
              <a:t>磁场</a:t>
            </a:r>
            <a:r>
              <a:rPr lang="zh-CN" altLang="en-US" dirty="0"/>
              <a:t>的存在，电子沿螺旋轨道迂回飞向阳极，这样大大延长了电子达到阳极的路径，使碰撞气体分子的机率增多</a:t>
            </a:r>
            <a:endParaRPr lang="en-US" altLang="zh-CN" dirty="0"/>
          </a:p>
          <a:p>
            <a:pPr>
              <a:lnSpc>
                <a:spcPct val="150000"/>
              </a:lnSpc>
            </a:pPr>
            <a:endParaRPr lang="en-US" altLang="zh-CN" dirty="0"/>
          </a:p>
          <a:p>
            <a:pPr>
              <a:lnSpc>
                <a:spcPct val="150000"/>
              </a:lnSpc>
            </a:pPr>
            <a:r>
              <a:rPr lang="zh-CN" altLang="en-US" dirty="0"/>
              <a:t>优点：被测容器发生漏气或大量放气不容易烧毁灯丝</a:t>
            </a:r>
            <a:endParaRPr lang="en-US" altLang="zh-CN" dirty="0"/>
          </a:p>
          <a:p>
            <a:pPr>
              <a:lnSpc>
                <a:spcPct val="150000"/>
              </a:lnSpc>
            </a:pPr>
            <a:r>
              <a:rPr lang="zh-CN" altLang="en-US" dirty="0"/>
              <a:t>缺点：强磁，对</a:t>
            </a:r>
            <a:r>
              <a:rPr lang="en-US" altLang="zh-CN" dirty="0"/>
              <a:t>10cm</a:t>
            </a:r>
            <a:r>
              <a:rPr lang="zh-CN" altLang="en-US" dirty="0"/>
              <a:t>以内的设备和人体会产生影响</a:t>
            </a:r>
            <a:endParaRPr lang="en-US" altLang="zh-CN" dirty="0"/>
          </a:p>
          <a:p>
            <a:pPr>
              <a:lnSpc>
                <a:spcPct val="150000"/>
              </a:lnSpc>
            </a:pPr>
            <a:r>
              <a:rPr lang="en-US" altLang="zh-CN" dirty="0"/>
              <a:t>             </a:t>
            </a:r>
            <a:r>
              <a:rPr lang="zh-CN" altLang="en-US" dirty="0"/>
              <a:t>需要高压稳压电源和笨重的磁铁</a:t>
            </a:r>
            <a:endParaRPr lang="en-US" altLang="zh-CN" dirty="0"/>
          </a:p>
          <a:p>
            <a:pPr>
              <a:lnSpc>
                <a:spcPct val="150000"/>
              </a:lnSpc>
            </a:pPr>
            <a:r>
              <a:rPr lang="en-US" altLang="zh-CN" dirty="0"/>
              <a:t>             </a:t>
            </a:r>
            <a:r>
              <a:rPr lang="zh-CN" altLang="en-US" dirty="0"/>
              <a:t>测量误差较大，这是由于规管放电不稳定等因素引起</a:t>
            </a:r>
          </a:p>
        </p:txBody>
      </p:sp>
      <p:pic>
        <p:nvPicPr>
          <p:cNvPr id="9" name="图片 8">
            <a:extLst>
              <a:ext uri="{FF2B5EF4-FFF2-40B4-BE49-F238E27FC236}">
                <a16:creationId xmlns:a16="http://schemas.microsoft.com/office/drawing/2014/main" id="{2495BE87-9633-4ABE-8CDB-2F168A3070CE}"/>
              </a:ext>
            </a:extLst>
          </p:cNvPr>
          <p:cNvPicPr>
            <a:picLocks noChangeAspect="1"/>
          </p:cNvPicPr>
          <p:nvPr/>
        </p:nvPicPr>
        <p:blipFill>
          <a:blip r:embed="rId2"/>
          <a:stretch>
            <a:fillRect/>
          </a:stretch>
        </p:blipFill>
        <p:spPr>
          <a:xfrm>
            <a:off x="8553450" y="4191000"/>
            <a:ext cx="3638550" cy="2667000"/>
          </a:xfrm>
          <a:prstGeom prst="rect">
            <a:avLst/>
          </a:prstGeom>
        </p:spPr>
      </p:pic>
      <p:pic>
        <p:nvPicPr>
          <p:cNvPr id="5" name="图片 4">
            <a:extLst>
              <a:ext uri="{FF2B5EF4-FFF2-40B4-BE49-F238E27FC236}">
                <a16:creationId xmlns:a16="http://schemas.microsoft.com/office/drawing/2014/main" id="{43F01067-7713-40E3-B0E5-C10523B90981}"/>
              </a:ext>
            </a:extLst>
          </p:cNvPr>
          <p:cNvPicPr>
            <a:picLocks noChangeAspect="1"/>
          </p:cNvPicPr>
          <p:nvPr/>
        </p:nvPicPr>
        <p:blipFill>
          <a:blip r:embed="rId3"/>
          <a:stretch>
            <a:fillRect/>
          </a:stretch>
        </p:blipFill>
        <p:spPr>
          <a:xfrm>
            <a:off x="7848600" y="1052512"/>
            <a:ext cx="4343400" cy="3457575"/>
          </a:xfrm>
          <a:prstGeom prst="rect">
            <a:avLst/>
          </a:prstGeom>
        </p:spPr>
      </p:pic>
    </p:spTree>
    <p:extLst>
      <p:ext uri="{BB962C8B-B14F-4D97-AF65-F5344CB8AC3E}">
        <p14:creationId xmlns:p14="http://schemas.microsoft.com/office/powerpoint/2010/main" val="186527523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3C82104-4A7B-4ACA-874D-50DD5D121A02}"/>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高真空计：复合真空规</a:t>
            </a:r>
          </a:p>
        </p:txBody>
      </p:sp>
      <p:pic>
        <p:nvPicPr>
          <p:cNvPr id="7" name="图片 6">
            <a:extLst>
              <a:ext uri="{FF2B5EF4-FFF2-40B4-BE49-F238E27FC236}">
                <a16:creationId xmlns:a16="http://schemas.microsoft.com/office/drawing/2014/main" id="{FA343886-B8A4-49EE-8068-62010C351AC3}"/>
              </a:ext>
            </a:extLst>
          </p:cNvPr>
          <p:cNvPicPr>
            <a:picLocks noChangeAspect="1"/>
          </p:cNvPicPr>
          <p:nvPr/>
        </p:nvPicPr>
        <p:blipFill>
          <a:blip r:embed="rId2"/>
          <a:stretch>
            <a:fillRect/>
          </a:stretch>
        </p:blipFill>
        <p:spPr>
          <a:xfrm>
            <a:off x="4908740" y="1479986"/>
            <a:ext cx="2295802" cy="3773487"/>
          </a:xfrm>
          <a:prstGeom prst="rect">
            <a:avLst/>
          </a:prstGeom>
        </p:spPr>
      </p:pic>
      <p:pic>
        <p:nvPicPr>
          <p:cNvPr id="12" name="图片 11">
            <a:extLst>
              <a:ext uri="{FF2B5EF4-FFF2-40B4-BE49-F238E27FC236}">
                <a16:creationId xmlns:a16="http://schemas.microsoft.com/office/drawing/2014/main" id="{567DE61F-DD23-4021-BB18-8D98ABBCFABA}"/>
              </a:ext>
            </a:extLst>
          </p:cNvPr>
          <p:cNvPicPr>
            <a:picLocks noChangeAspect="1"/>
          </p:cNvPicPr>
          <p:nvPr/>
        </p:nvPicPr>
        <p:blipFill>
          <a:blip r:embed="rId3"/>
          <a:stretch>
            <a:fillRect/>
          </a:stretch>
        </p:blipFill>
        <p:spPr>
          <a:xfrm>
            <a:off x="9029700" y="4340643"/>
            <a:ext cx="3162300" cy="2517357"/>
          </a:xfrm>
          <a:prstGeom prst="rect">
            <a:avLst/>
          </a:prstGeom>
        </p:spPr>
      </p:pic>
      <p:pic>
        <p:nvPicPr>
          <p:cNvPr id="15" name="图片 14">
            <a:extLst>
              <a:ext uri="{FF2B5EF4-FFF2-40B4-BE49-F238E27FC236}">
                <a16:creationId xmlns:a16="http://schemas.microsoft.com/office/drawing/2014/main" id="{347DC05D-E9DE-44BC-A261-A84919B5A495}"/>
              </a:ext>
            </a:extLst>
          </p:cNvPr>
          <p:cNvPicPr>
            <a:picLocks noChangeAspect="1"/>
          </p:cNvPicPr>
          <p:nvPr/>
        </p:nvPicPr>
        <p:blipFill>
          <a:blip r:embed="rId4"/>
          <a:stretch>
            <a:fillRect/>
          </a:stretch>
        </p:blipFill>
        <p:spPr>
          <a:xfrm>
            <a:off x="7782859" y="1093861"/>
            <a:ext cx="4409141" cy="2846992"/>
          </a:xfrm>
          <a:prstGeom prst="rect">
            <a:avLst/>
          </a:prstGeom>
        </p:spPr>
      </p:pic>
      <p:sp>
        <p:nvSpPr>
          <p:cNvPr id="16" name="文本框 15">
            <a:extLst>
              <a:ext uri="{FF2B5EF4-FFF2-40B4-BE49-F238E27FC236}">
                <a16:creationId xmlns:a16="http://schemas.microsoft.com/office/drawing/2014/main" id="{30B02EF8-3C4A-4BD1-B157-E8D95CC39B34}"/>
              </a:ext>
            </a:extLst>
          </p:cNvPr>
          <p:cNvSpPr txBox="1"/>
          <p:nvPr/>
        </p:nvSpPr>
        <p:spPr>
          <a:xfrm>
            <a:off x="498475" y="2003921"/>
            <a:ext cx="3527425" cy="1362809"/>
          </a:xfrm>
          <a:prstGeom prst="rect">
            <a:avLst/>
          </a:prstGeom>
          <a:noFill/>
        </p:spPr>
        <p:txBody>
          <a:bodyPr wrap="square">
            <a:spAutoFit/>
          </a:bodyPr>
          <a:lstStyle/>
          <a:p>
            <a:pPr>
              <a:lnSpc>
                <a:spcPct val="150000"/>
              </a:lnSpc>
            </a:pPr>
            <a:r>
              <a:rPr lang="zh-CN" altLang="en-US" dirty="0"/>
              <a:t>         复合真空规一般是由皮拉尼真空规和热</a:t>
            </a:r>
            <a:r>
              <a:rPr lang="en-US" altLang="zh-CN" dirty="0"/>
              <a:t>(</a:t>
            </a:r>
            <a:r>
              <a:rPr lang="zh-CN" altLang="en-US" dirty="0"/>
              <a:t>冷</a:t>
            </a:r>
            <a:r>
              <a:rPr lang="en-US" altLang="zh-CN" dirty="0"/>
              <a:t>)</a:t>
            </a:r>
            <a:r>
              <a:rPr lang="zh-CN" altLang="en-US" dirty="0"/>
              <a:t>阴极离子规组合而成</a:t>
            </a:r>
          </a:p>
        </p:txBody>
      </p:sp>
      <p:pic>
        <p:nvPicPr>
          <p:cNvPr id="18" name="图片 17">
            <a:extLst>
              <a:ext uri="{FF2B5EF4-FFF2-40B4-BE49-F238E27FC236}">
                <a16:creationId xmlns:a16="http://schemas.microsoft.com/office/drawing/2014/main" id="{1C41C2F1-8CB5-4E82-94C1-528AB3C04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3838"/>
            <a:ext cx="3724795" cy="3134162"/>
          </a:xfrm>
          <a:prstGeom prst="rect">
            <a:avLst/>
          </a:prstGeom>
        </p:spPr>
      </p:pic>
    </p:spTree>
    <p:extLst>
      <p:ext uri="{BB962C8B-B14F-4D97-AF65-F5344CB8AC3E}">
        <p14:creationId xmlns:p14="http://schemas.microsoft.com/office/powerpoint/2010/main" val="360484012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A2F2C2-CB5C-47F0-871D-D4009A05C75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真空计</a:t>
            </a:r>
            <a:endParaRPr lang="en-US" altLang="zh-CN" sz="32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3AD87C24-F0B3-417C-8499-82683B1D5FEC}"/>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真空计量测范围</a:t>
            </a:r>
          </a:p>
        </p:txBody>
      </p:sp>
      <p:pic>
        <p:nvPicPr>
          <p:cNvPr id="3" name="图片 2">
            <a:extLst>
              <a:ext uri="{FF2B5EF4-FFF2-40B4-BE49-F238E27FC236}">
                <a16:creationId xmlns:a16="http://schemas.microsoft.com/office/drawing/2014/main" id="{6AFBC587-4BAC-4071-842D-76F0FA801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01" y="1054101"/>
            <a:ext cx="5450420" cy="5803900"/>
          </a:xfrm>
          <a:prstGeom prst="rect">
            <a:avLst/>
          </a:prstGeom>
        </p:spPr>
      </p:pic>
      <p:sp>
        <p:nvSpPr>
          <p:cNvPr id="5" name="动作按钮: 后退或前一项 4">
            <a:hlinkClick r:id="rId3" action="ppaction://hlinksldjump" highlightClick="1"/>
            <a:extLst>
              <a:ext uri="{FF2B5EF4-FFF2-40B4-BE49-F238E27FC236}">
                <a16:creationId xmlns:a16="http://schemas.microsoft.com/office/drawing/2014/main" id="{DA51C33C-DA8F-48A0-9F73-0714E869998D}"/>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43940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a:extLst>
              <a:ext uri="{FF2B5EF4-FFF2-40B4-BE49-F238E27FC236}">
                <a16:creationId xmlns:a16="http://schemas.microsoft.com/office/drawing/2014/main" id="{6379C040-FB8F-4C50-AB7E-A6DBF84C929A}"/>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其它组成</a:t>
            </a:r>
            <a:endParaRPr lang="en-US" altLang="zh-CN" sz="32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2CD01ACF-BEC8-47DD-9E09-26C0AB9EB72F}"/>
              </a:ext>
            </a:extLst>
          </p:cNvPr>
          <p:cNvSpPr txBox="1"/>
          <p:nvPr/>
        </p:nvSpPr>
        <p:spPr>
          <a:xfrm>
            <a:off x="855677" y="1568740"/>
            <a:ext cx="3162649"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四、其它组成</a:t>
            </a:r>
          </a:p>
        </p:txBody>
      </p:sp>
      <p:sp>
        <p:nvSpPr>
          <p:cNvPr id="2" name="左大括号 1">
            <a:extLst>
              <a:ext uri="{FF2B5EF4-FFF2-40B4-BE49-F238E27FC236}">
                <a16:creationId xmlns:a16="http://schemas.microsoft.com/office/drawing/2014/main" id="{638FC24A-4C17-41B5-9FA8-AB0BAD47B734}"/>
              </a:ext>
            </a:extLst>
          </p:cNvPr>
          <p:cNvSpPr/>
          <p:nvPr/>
        </p:nvSpPr>
        <p:spPr>
          <a:xfrm>
            <a:off x="4018326" y="2215070"/>
            <a:ext cx="721453" cy="26757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1C36D41-4BF0-406C-AD86-138286F26757}"/>
              </a:ext>
            </a:extLst>
          </p:cNvPr>
          <p:cNvSpPr txBox="1"/>
          <p:nvPr/>
        </p:nvSpPr>
        <p:spPr>
          <a:xfrm>
            <a:off x="4739779" y="3523296"/>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阀</a:t>
            </a:r>
          </a:p>
        </p:txBody>
      </p:sp>
      <p:sp>
        <p:nvSpPr>
          <p:cNvPr id="12" name="文本框 11">
            <a:extLst>
              <a:ext uri="{FF2B5EF4-FFF2-40B4-BE49-F238E27FC236}">
                <a16:creationId xmlns:a16="http://schemas.microsoft.com/office/drawing/2014/main" id="{92BC119D-C454-47A3-A6A0-00CC6B082E03}"/>
              </a:ext>
            </a:extLst>
          </p:cNvPr>
          <p:cNvSpPr txBox="1"/>
          <p:nvPr/>
        </p:nvSpPr>
        <p:spPr>
          <a:xfrm>
            <a:off x="4739779" y="2806417"/>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密封圈</a:t>
            </a:r>
          </a:p>
        </p:txBody>
      </p:sp>
      <p:sp>
        <p:nvSpPr>
          <p:cNvPr id="20" name="文本框 19">
            <a:extLst>
              <a:ext uri="{FF2B5EF4-FFF2-40B4-BE49-F238E27FC236}">
                <a16:creationId xmlns:a16="http://schemas.microsoft.com/office/drawing/2014/main" id="{7846963B-92BF-4B74-904C-036DFD3EE424}"/>
              </a:ext>
            </a:extLst>
          </p:cNvPr>
          <p:cNvSpPr txBox="1"/>
          <p:nvPr/>
        </p:nvSpPr>
        <p:spPr>
          <a:xfrm>
            <a:off x="4739779" y="2022710"/>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腔体</a:t>
            </a:r>
          </a:p>
        </p:txBody>
      </p:sp>
      <p:sp>
        <p:nvSpPr>
          <p:cNvPr id="21" name="文本框 20">
            <a:extLst>
              <a:ext uri="{FF2B5EF4-FFF2-40B4-BE49-F238E27FC236}">
                <a16:creationId xmlns:a16="http://schemas.microsoft.com/office/drawing/2014/main" id="{9372BAEB-95F2-4807-B4A2-F42169C39669}"/>
              </a:ext>
            </a:extLst>
          </p:cNvPr>
          <p:cNvSpPr txBox="1"/>
          <p:nvPr/>
        </p:nvSpPr>
        <p:spPr>
          <a:xfrm>
            <a:off x="4739778" y="4123469"/>
            <a:ext cx="6199465"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过腔装置</a:t>
            </a:r>
            <a:r>
              <a:rPr lang="en-US" altLang="zh-CN" dirty="0">
                <a:latin typeface="微软雅黑" panose="020B0503020204020204" pitchFamily="34" charset="-122"/>
                <a:ea typeface="微软雅黑" panose="020B0503020204020204" pitchFamily="34" charset="-122"/>
              </a:rPr>
              <a:t>(Feedthrough)</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双密封、磁流体、陶瓷密封等</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5D408C7-4DE4-4BF8-B761-DB4FE5751B77}"/>
              </a:ext>
            </a:extLst>
          </p:cNvPr>
          <p:cNvSpPr txBox="1"/>
          <p:nvPr/>
        </p:nvSpPr>
        <p:spPr>
          <a:xfrm>
            <a:off x="4739779" y="4647987"/>
            <a:ext cx="1593908"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44691482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22238A-68EE-4B0F-9A37-1D12E34FF5CC}"/>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其它组成</a:t>
            </a:r>
            <a:endParaRPr lang="en-US" altLang="zh-CN" sz="3200"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A61CB5B9-F6C4-48D6-8C3C-39AF04F81325}"/>
              </a:ext>
            </a:extLst>
          </p:cNvPr>
          <p:cNvSpPr txBox="1"/>
          <p:nvPr/>
        </p:nvSpPr>
        <p:spPr>
          <a:xfrm>
            <a:off x="498475" y="1306240"/>
            <a:ext cx="61277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常见的四种阀门结构</a:t>
            </a:r>
          </a:p>
        </p:txBody>
      </p:sp>
      <p:pic>
        <p:nvPicPr>
          <p:cNvPr id="2" name="BELLOWS_VALVE2">
            <a:hlinkClick r:id="" action="ppaction://media"/>
            <a:extLst>
              <a:ext uri="{FF2B5EF4-FFF2-40B4-BE49-F238E27FC236}">
                <a16:creationId xmlns:a16="http://schemas.microsoft.com/office/drawing/2014/main" id="{948FA2C7-2E7C-40DF-ABE5-88B959F6E56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8988" y="2081517"/>
            <a:ext cx="2771775" cy="3886200"/>
          </a:xfrm>
          <a:prstGeom prst="rect">
            <a:avLst/>
          </a:prstGeom>
        </p:spPr>
      </p:pic>
      <p:pic>
        <p:nvPicPr>
          <p:cNvPr id="8" name="SLIDE_VALVE_VERT2">
            <a:hlinkClick r:id="" action="ppaction://media"/>
            <a:extLst>
              <a:ext uri="{FF2B5EF4-FFF2-40B4-BE49-F238E27FC236}">
                <a16:creationId xmlns:a16="http://schemas.microsoft.com/office/drawing/2014/main" id="{875F045B-41B3-4FF5-BE45-913D497F0DB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876526" y="2081517"/>
            <a:ext cx="2667000" cy="3810000"/>
          </a:xfrm>
          <a:prstGeom prst="rect">
            <a:avLst/>
          </a:prstGeom>
        </p:spPr>
      </p:pic>
      <p:pic>
        <p:nvPicPr>
          <p:cNvPr id="11" name="图片 10">
            <a:extLst>
              <a:ext uri="{FF2B5EF4-FFF2-40B4-BE49-F238E27FC236}">
                <a16:creationId xmlns:a16="http://schemas.microsoft.com/office/drawing/2014/main" id="{75418696-A17A-476F-B09F-1AAAE2751B0E}"/>
              </a:ext>
            </a:extLst>
          </p:cNvPr>
          <p:cNvPicPr>
            <a:picLocks noChangeAspect="1"/>
          </p:cNvPicPr>
          <p:nvPr/>
        </p:nvPicPr>
        <p:blipFill>
          <a:blip r:embed="rId10"/>
          <a:stretch>
            <a:fillRect/>
          </a:stretch>
        </p:blipFill>
        <p:spPr>
          <a:xfrm>
            <a:off x="3897736" y="2081517"/>
            <a:ext cx="2790825" cy="3914775"/>
          </a:xfrm>
          <a:prstGeom prst="rect">
            <a:avLst/>
          </a:prstGeom>
        </p:spPr>
      </p:pic>
      <p:sp>
        <p:nvSpPr>
          <p:cNvPr id="12" name="文本框 11">
            <a:extLst>
              <a:ext uri="{FF2B5EF4-FFF2-40B4-BE49-F238E27FC236}">
                <a16:creationId xmlns:a16="http://schemas.microsoft.com/office/drawing/2014/main" id="{BD5C14F2-6409-48CC-82CD-6782F02AB519}"/>
              </a:ext>
            </a:extLst>
          </p:cNvPr>
          <p:cNvSpPr txBox="1"/>
          <p:nvPr/>
        </p:nvSpPr>
        <p:spPr>
          <a:xfrm>
            <a:off x="1082180" y="6283354"/>
            <a:ext cx="1728132" cy="384721"/>
          </a:xfrm>
          <a:prstGeom prst="rect">
            <a:avLst/>
          </a:prstGeom>
          <a:noFill/>
        </p:spPr>
        <p:txBody>
          <a:bodyPr wrap="square" rtlCol="0">
            <a:spAutoFit/>
          </a:bodyPr>
          <a:lstStyle/>
          <a:p>
            <a:r>
              <a:rPr lang="en-US" altLang="zh-CN" dirty="0"/>
              <a:t>Bellows Valve</a:t>
            </a:r>
            <a:endParaRPr lang="zh-CN" altLang="en-US" dirty="0"/>
          </a:p>
        </p:txBody>
      </p:sp>
      <p:sp>
        <p:nvSpPr>
          <p:cNvPr id="13" name="文本框 12">
            <a:extLst>
              <a:ext uri="{FF2B5EF4-FFF2-40B4-BE49-F238E27FC236}">
                <a16:creationId xmlns:a16="http://schemas.microsoft.com/office/drawing/2014/main" id="{D99E1FA8-8084-4D62-A5A0-64858078756A}"/>
              </a:ext>
            </a:extLst>
          </p:cNvPr>
          <p:cNvSpPr txBox="1"/>
          <p:nvPr/>
        </p:nvSpPr>
        <p:spPr>
          <a:xfrm>
            <a:off x="4714612" y="6182685"/>
            <a:ext cx="1728132" cy="384721"/>
          </a:xfrm>
          <a:prstGeom prst="rect">
            <a:avLst/>
          </a:prstGeom>
          <a:noFill/>
        </p:spPr>
        <p:txBody>
          <a:bodyPr wrap="square" rtlCol="0">
            <a:spAutoFit/>
          </a:bodyPr>
          <a:lstStyle/>
          <a:p>
            <a:r>
              <a:rPr lang="en-US" altLang="zh-CN" dirty="0"/>
              <a:t>Plate Valve</a:t>
            </a:r>
            <a:endParaRPr lang="zh-CN" altLang="en-US" dirty="0"/>
          </a:p>
        </p:txBody>
      </p:sp>
      <p:sp>
        <p:nvSpPr>
          <p:cNvPr id="14" name="文本框 13">
            <a:extLst>
              <a:ext uri="{FF2B5EF4-FFF2-40B4-BE49-F238E27FC236}">
                <a16:creationId xmlns:a16="http://schemas.microsoft.com/office/drawing/2014/main" id="{B0942483-9DBF-4572-87CD-FF4B707EE773}"/>
              </a:ext>
            </a:extLst>
          </p:cNvPr>
          <p:cNvSpPr txBox="1"/>
          <p:nvPr/>
        </p:nvSpPr>
        <p:spPr>
          <a:xfrm>
            <a:off x="7761914" y="6157518"/>
            <a:ext cx="1728132" cy="384721"/>
          </a:xfrm>
          <a:prstGeom prst="rect">
            <a:avLst/>
          </a:prstGeom>
          <a:noFill/>
        </p:spPr>
        <p:txBody>
          <a:bodyPr wrap="square" rtlCol="0">
            <a:spAutoFit/>
          </a:bodyPr>
          <a:lstStyle/>
          <a:p>
            <a:r>
              <a:rPr lang="en-US" altLang="zh-CN" dirty="0"/>
              <a:t>Slide Valve</a:t>
            </a:r>
            <a:endParaRPr lang="zh-CN" altLang="en-US" dirty="0"/>
          </a:p>
        </p:txBody>
      </p:sp>
      <p:pic>
        <p:nvPicPr>
          <p:cNvPr id="15" name="SWING_VALVE1A">
            <a:hlinkClick r:id="" action="ppaction://media"/>
            <a:extLst>
              <a:ext uri="{FF2B5EF4-FFF2-40B4-BE49-F238E27FC236}">
                <a16:creationId xmlns:a16="http://schemas.microsoft.com/office/drawing/2014/main" id="{9123A181-08A5-4ADD-83F6-53EE86A2BE01}"/>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634318" y="2081517"/>
            <a:ext cx="2524125" cy="2619375"/>
          </a:xfrm>
          <a:prstGeom prst="rect">
            <a:avLst/>
          </a:prstGeom>
        </p:spPr>
      </p:pic>
      <p:sp>
        <p:nvSpPr>
          <p:cNvPr id="16" name="文本框 15">
            <a:extLst>
              <a:ext uri="{FF2B5EF4-FFF2-40B4-BE49-F238E27FC236}">
                <a16:creationId xmlns:a16="http://schemas.microsoft.com/office/drawing/2014/main" id="{AF23E14F-6F5A-446E-81AB-DC9186698E8D}"/>
              </a:ext>
            </a:extLst>
          </p:cNvPr>
          <p:cNvSpPr txBox="1"/>
          <p:nvPr/>
        </p:nvSpPr>
        <p:spPr>
          <a:xfrm>
            <a:off x="10245754" y="6182685"/>
            <a:ext cx="1728132" cy="384721"/>
          </a:xfrm>
          <a:prstGeom prst="rect">
            <a:avLst/>
          </a:prstGeom>
          <a:noFill/>
        </p:spPr>
        <p:txBody>
          <a:bodyPr wrap="square" rtlCol="0">
            <a:spAutoFit/>
          </a:bodyPr>
          <a:lstStyle/>
          <a:p>
            <a:r>
              <a:rPr lang="en-US" altLang="zh-CN" dirty="0"/>
              <a:t>Swing Valve</a:t>
            </a:r>
            <a:endParaRPr lang="zh-CN" altLang="en-US" dirty="0"/>
          </a:p>
        </p:txBody>
      </p:sp>
      <p:sp>
        <p:nvSpPr>
          <p:cNvPr id="17" name="文本框 16">
            <a:extLst>
              <a:ext uri="{FF2B5EF4-FFF2-40B4-BE49-F238E27FC236}">
                <a16:creationId xmlns:a16="http://schemas.microsoft.com/office/drawing/2014/main" id="{BAC1E4C8-225C-4134-88C5-06753E1F4309}"/>
              </a:ext>
            </a:extLst>
          </p:cNvPr>
          <p:cNvSpPr txBox="1"/>
          <p:nvPr/>
        </p:nvSpPr>
        <p:spPr>
          <a:xfrm>
            <a:off x="6334386" y="6567406"/>
            <a:ext cx="1728132" cy="384721"/>
          </a:xfrm>
          <a:prstGeom prst="rect">
            <a:avLst/>
          </a:prstGeom>
          <a:noFill/>
        </p:spPr>
        <p:txBody>
          <a:bodyPr wrap="square" rtlCol="0">
            <a:spAutoFit/>
          </a:bodyPr>
          <a:lstStyle/>
          <a:p>
            <a:r>
              <a:rPr lang="en-US" altLang="zh-CN" dirty="0"/>
              <a:t>Gate Valve</a:t>
            </a:r>
            <a:endParaRPr lang="zh-CN" altLang="en-US" dirty="0"/>
          </a:p>
        </p:txBody>
      </p:sp>
      <p:sp>
        <p:nvSpPr>
          <p:cNvPr id="4" name="左大括号 3">
            <a:extLst>
              <a:ext uri="{FF2B5EF4-FFF2-40B4-BE49-F238E27FC236}">
                <a16:creationId xmlns:a16="http://schemas.microsoft.com/office/drawing/2014/main" id="{741825AD-4F5A-474F-8A36-4467367F88F8}"/>
              </a:ext>
            </a:extLst>
          </p:cNvPr>
          <p:cNvSpPr/>
          <p:nvPr/>
        </p:nvSpPr>
        <p:spPr>
          <a:xfrm rot="16200000">
            <a:off x="6700357" y="5531884"/>
            <a:ext cx="352338" cy="18552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CE41F17-1841-4E1A-8214-CA5F388FBB57}"/>
              </a:ext>
            </a:extLst>
          </p:cNvPr>
          <p:cNvPicPr>
            <a:picLocks noChangeAspect="1"/>
          </p:cNvPicPr>
          <p:nvPr/>
        </p:nvPicPr>
        <p:blipFill>
          <a:blip r:embed="rId12"/>
          <a:stretch>
            <a:fillRect/>
          </a:stretch>
        </p:blipFill>
        <p:spPr>
          <a:xfrm>
            <a:off x="7084764" y="0"/>
            <a:ext cx="2447925" cy="1990725"/>
          </a:xfrm>
          <a:prstGeom prst="rect">
            <a:avLst/>
          </a:prstGeom>
        </p:spPr>
      </p:pic>
    </p:spTree>
    <p:extLst>
      <p:ext uri="{BB962C8B-B14F-4D97-AF65-F5344CB8AC3E}">
        <p14:creationId xmlns:p14="http://schemas.microsoft.com/office/powerpoint/2010/main" val="22061471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99"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86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5"/>
                </p:tgtEl>
              </p:cMediaNode>
            </p:video>
            <p:seq concurrent="1" nextAc="seek">
              <p:cTn id="28" restart="whenNotActive" fill="hold" evtFilter="cancelBubble" nodeType="interactiveSeq">
                <p:stCondLst>
                  <p:cond evt="onClick" delay="0">
                    <p:tgtEl>
                      <p:spTgt spid="1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D9C7ECEE-2D8B-473A-B90F-B51A8DE95526}"/>
              </a:ext>
            </a:extLst>
          </p:cNvPr>
          <p:cNvSpPr>
            <a:spLocks noGrp="1" noChangeArrowheads="1"/>
          </p:cNvSpPr>
          <p:nvPr>
            <p:ph type="body" idx="1"/>
          </p:nvPr>
        </p:nvSpPr>
        <p:spPr>
          <a:xfrm>
            <a:off x="1451296" y="2453779"/>
            <a:ext cx="8500888" cy="3201988"/>
          </a:xfrm>
          <a:noFill/>
          <a:ln/>
        </p:spPr>
        <p:txBody>
          <a:bodyPr>
            <a:normAutofit/>
          </a:bodyPr>
          <a:lstStyle/>
          <a:p>
            <a:r>
              <a:rPr lang="zh-CN" altLang="en-US" dirty="0">
                <a:ea typeface="宋体" panose="02010600030101010101" pitchFamily="2" charset="-122"/>
              </a:rPr>
              <a:t>移除活性气体</a:t>
            </a:r>
            <a:endParaRPr lang="en-US" altLang="zh-CN" dirty="0">
              <a:ea typeface="宋体" panose="02010600030101010101" pitchFamily="2" charset="-122"/>
            </a:endParaRPr>
          </a:p>
          <a:p>
            <a:r>
              <a:rPr lang="zh-CN" altLang="en-US" sz="2800" dirty="0">
                <a:ea typeface="宋体" panose="02010600030101010101" pitchFamily="2" charset="-122"/>
              </a:rPr>
              <a:t>更长的平均自由行程，减少分子密度和碰撞机率</a:t>
            </a:r>
            <a:endParaRPr lang="en-US" altLang="zh-CN" sz="2800" dirty="0">
              <a:ea typeface="宋体" panose="02010600030101010101" pitchFamily="2" charset="-122"/>
            </a:endParaRPr>
          </a:p>
          <a:p>
            <a:r>
              <a:rPr lang="zh-CN" altLang="en-US" sz="2800" dirty="0">
                <a:ea typeface="宋体" panose="02010600030101010101" pitchFamily="2" charset="-122"/>
              </a:rPr>
              <a:t>满足等离子体的条件，</a:t>
            </a:r>
            <a:r>
              <a:rPr lang="zh-CN" altLang="en-US" sz="2400" dirty="0">
                <a:ea typeface="宋体" panose="02010600030101010101" pitchFamily="2" charset="-122"/>
              </a:rPr>
              <a:t>维持电离气体所需要的恒压条件</a:t>
            </a:r>
            <a:endParaRPr lang="en-US" altLang="zh-CN" sz="2400" dirty="0">
              <a:ea typeface="宋体" panose="02010600030101010101" pitchFamily="2" charset="-122"/>
            </a:endParaRPr>
          </a:p>
        </p:txBody>
      </p:sp>
      <p:sp>
        <p:nvSpPr>
          <p:cNvPr id="10244" name="Rectangle 4">
            <a:extLst>
              <a:ext uri="{FF2B5EF4-FFF2-40B4-BE49-F238E27FC236}">
                <a16:creationId xmlns:a16="http://schemas.microsoft.com/office/drawing/2014/main" id="{55D2B074-3DE8-4A84-838F-97359FAE0971}"/>
              </a:ext>
            </a:extLst>
          </p:cNvPr>
          <p:cNvSpPr>
            <a:spLocks noChangeArrowheads="1"/>
          </p:cNvSpPr>
          <p:nvPr/>
        </p:nvSpPr>
        <p:spPr bwMode="auto">
          <a:xfrm>
            <a:off x="1892228" y="1382334"/>
            <a:ext cx="299085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spcBef>
                <a:spcPct val="20000"/>
              </a:spcBef>
            </a:pPr>
            <a:r>
              <a:rPr lang="en-US" altLang="zh-CN" sz="3200" b="1" dirty="0">
                <a:solidFill>
                  <a:schemeClr val="accent1"/>
                </a:solidFill>
                <a:effectLst>
                  <a:outerShdw blurRad="38100" dist="38100" dir="2700000" algn="tl">
                    <a:srgbClr val="000000"/>
                  </a:outerShdw>
                </a:effectLst>
                <a:latin typeface="Arial" panose="020B0604020202020204" pitchFamily="34" charset="0"/>
                <a:ea typeface="宋体" panose="02010600030101010101" pitchFamily="2" charset="-122"/>
              </a:rPr>
              <a:t>Why Vacuum?</a:t>
            </a:r>
          </a:p>
        </p:txBody>
      </p:sp>
      <p:sp>
        <p:nvSpPr>
          <p:cNvPr id="4" name="文本框 3">
            <a:extLst>
              <a:ext uri="{FF2B5EF4-FFF2-40B4-BE49-F238E27FC236}">
                <a16:creationId xmlns:a16="http://schemas.microsoft.com/office/drawing/2014/main" id="{E32F1607-B475-4772-8477-E6F0DCF32A29}"/>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p:nvGrpSpPr>
        <p:grpSpPr>
          <a:xfrm>
            <a:off x="335360" y="276632"/>
            <a:ext cx="576064" cy="557950"/>
            <a:chOff x="298460" y="987574"/>
            <a:chExt cx="288032" cy="279687"/>
          </a:xfrm>
        </p:grpSpPr>
        <p:sp>
          <p:nvSpPr>
            <p:cNvPr id="3" name="矩形 2"/>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7" name="文本框 6"/>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1" dirty="0">
                <a:solidFill>
                  <a:srgbClr val="003E87"/>
                </a:solidFill>
                <a:latin typeface="微软雅黑" panose="020B0503020204020204" pitchFamily="34" charset="-122"/>
                <a:ea typeface="微软雅黑" panose="020B0503020204020204" pitchFamily="34" charset="-122"/>
              </a:rPr>
              <a:t>答疑时间</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3"/>
          <a:stretch>
            <a:fillRect/>
          </a:stretch>
        </p:blipFill>
        <p:spPr>
          <a:xfrm>
            <a:off x="3160796" y="1475968"/>
            <a:ext cx="6191250" cy="5105400"/>
          </a:xfrm>
          <a:prstGeom prst="rect">
            <a:avLst/>
          </a:prstGeom>
        </p:spPr>
      </p:pic>
    </p:spTree>
  </p:cSld>
  <p:clrMapOvr>
    <a:overrideClrMapping bg1="lt1" tx1="dk1" bg2="lt2" tx2="dk2" accent1="accent1" accent2="accent2" accent3="accent3" accent4="accent4" accent5="accent5" accent6="accent6" hlink="hlink" folHlink="folHlink"/>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276632"/>
            <a:ext cx="576064" cy="557950"/>
            <a:chOff x="298460" y="987574"/>
            <a:chExt cx="288032" cy="279687"/>
          </a:xfrm>
        </p:grpSpPr>
        <p:sp>
          <p:nvSpPr>
            <p:cNvPr id="3" name="矩形 2"/>
            <p:cNvSpPr/>
            <p:nvPr/>
          </p:nvSpPr>
          <p:spPr>
            <a:xfrm>
              <a:off x="298460" y="987574"/>
              <a:ext cx="216024" cy="216024"/>
            </a:xfrm>
            <a:prstGeom prst="rect">
              <a:avLst/>
            </a:prstGeom>
            <a:noFill/>
            <a:ln w="12700">
              <a:solidFill>
                <a:srgbClr val="003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a:off x="406472" y="1087241"/>
              <a:ext cx="180020" cy="180020"/>
            </a:xfrm>
            <a:prstGeom prst="rect">
              <a:avLst/>
            </a:pr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7" name="文本框 6"/>
          <p:cNvSpPr txBox="1"/>
          <p:nvPr/>
        </p:nvSpPr>
        <p:spPr>
          <a:xfrm>
            <a:off x="983432" y="276632"/>
            <a:ext cx="2546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1" dirty="0">
                <a:solidFill>
                  <a:srgbClr val="003E87"/>
                </a:solidFill>
                <a:latin typeface="微软雅黑" panose="020B0503020204020204" pitchFamily="34" charset="-122"/>
                <a:ea typeface="微软雅黑" panose="020B0503020204020204" pitchFamily="34" charset="-122"/>
              </a:rPr>
              <a:t>答疑时间</a:t>
            </a:r>
            <a:endParaRPr kumimoji="1" lang="zh-CN" altLang="en-US" sz="3200" b="1" i="0" u="none" strike="noStrike" kern="1200" cap="none" spc="0" normalizeH="0" baseline="0" noProof="0" dirty="0">
              <a:ln>
                <a:noFill/>
              </a:ln>
              <a:solidFill>
                <a:srgbClr val="003E87"/>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6752FDB3-F2C5-48C7-8D0E-D5A12027DB2D}"/>
              </a:ext>
            </a:extLst>
          </p:cNvPr>
          <p:cNvSpPr txBox="1"/>
          <p:nvPr/>
        </p:nvSpPr>
        <p:spPr>
          <a:xfrm>
            <a:off x="767408" y="1342239"/>
            <a:ext cx="10935234" cy="5310043"/>
          </a:xfrm>
          <a:prstGeom prst="rect">
            <a:avLst/>
          </a:prstGeom>
          <a:noFill/>
        </p:spPr>
        <p:txBody>
          <a:bodyPr wrap="square" rtlCol="0">
            <a:spAutoFit/>
          </a:bodyPr>
          <a:lstStyle/>
          <a:p>
            <a:pPr>
              <a:lnSpc>
                <a:spcPct val="150000"/>
              </a:lnSpc>
            </a:pPr>
            <a:r>
              <a:rPr lang="zh-CN" altLang="en-US" dirty="0"/>
              <a:t>分子运动的平均自由程的含义：</a:t>
            </a:r>
            <a:endParaRPr lang="en-US" altLang="zh-CN" dirty="0"/>
          </a:p>
          <a:p>
            <a:pPr>
              <a:lnSpc>
                <a:spcPct val="150000"/>
              </a:lnSpc>
            </a:pPr>
            <a:r>
              <a:rPr lang="zh-CN" altLang="en-US" dirty="0"/>
              <a:t>一般把哪个真空范围称为高真空</a:t>
            </a:r>
            <a:r>
              <a:rPr lang="en-US" altLang="zh-CN" dirty="0"/>
              <a:t>?</a:t>
            </a:r>
          </a:p>
          <a:p>
            <a:pPr>
              <a:lnSpc>
                <a:spcPct val="150000"/>
              </a:lnSpc>
            </a:pPr>
            <a:r>
              <a:rPr lang="zh-CN" altLang="en-US" dirty="0"/>
              <a:t>在中高真空状态什么物质元素含量最高？</a:t>
            </a:r>
            <a:endParaRPr lang="en-US" altLang="zh-CN" dirty="0"/>
          </a:p>
          <a:p>
            <a:pPr>
              <a:lnSpc>
                <a:spcPct val="150000"/>
              </a:lnSpc>
            </a:pPr>
            <a:r>
              <a:rPr lang="zh-CN" altLang="en-US" dirty="0"/>
              <a:t>半导体设备使用最多的粗抽泵是什么泵？</a:t>
            </a:r>
            <a:endParaRPr lang="en-US" altLang="zh-CN" dirty="0"/>
          </a:p>
          <a:p>
            <a:pPr>
              <a:lnSpc>
                <a:spcPct val="150000"/>
              </a:lnSpc>
            </a:pPr>
            <a:r>
              <a:rPr lang="zh-CN" altLang="en-US" dirty="0"/>
              <a:t>高真空泵可以直接抽大气吗？</a:t>
            </a:r>
            <a:endParaRPr lang="en-US" altLang="zh-CN" dirty="0"/>
          </a:p>
          <a:p>
            <a:pPr>
              <a:lnSpc>
                <a:spcPct val="150000"/>
              </a:lnSpc>
            </a:pPr>
            <a:r>
              <a:rPr lang="zh-CN" altLang="en-US" dirty="0"/>
              <a:t>分子泵的使用过程中最怕什么？</a:t>
            </a:r>
            <a:endParaRPr lang="en-US" altLang="zh-CN" dirty="0"/>
          </a:p>
          <a:p>
            <a:pPr>
              <a:lnSpc>
                <a:spcPct val="150000"/>
              </a:lnSpc>
            </a:pPr>
            <a:r>
              <a:rPr lang="zh-CN" altLang="en-US" dirty="0"/>
              <a:t>冷泵的使用过程中最怕什么？</a:t>
            </a:r>
            <a:endParaRPr lang="en-US" altLang="zh-CN" dirty="0"/>
          </a:p>
          <a:p>
            <a:pPr>
              <a:lnSpc>
                <a:spcPct val="150000"/>
              </a:lnSpc>
            </a:pPr>
            <a:r>
              <a:rPr lang="zh-CN" altLang="en-US" dirty="0"/>
              <a:t>冷泵的正常工作温度是多少</a:t>
            </a:r>
            <a:r>
              <a:rPr lang="en-US" altLang="zh-CN" dirty="0"/>
              <a:t>K</a:t>
            </a:r>
            <a:r>
              <a:rPr lang="zh-CN" altLang="en-US" dirty="0"/>
              <a:t>？         </a:t>
            </a:r>
            <a:endParaRPr lang="en-US" altLang="zh-CN" dirty="0"/>
          </a:p>
          <a:p>
            <a:pPr>
              <a:lnSpc>
                <a:spcPct val="150000"/>
              </a:lnSpc>
            </a:pPr>
            <a:r>
              <a:rPr lang="zh-CN" altLang="en-US" dirty="0"/>
              <a:t>离子规可以量测粗真空数值吗？</a:t>
            </a:r>
            <a:endParaRPr lang="en-US" altLang="zh-CN" dirty="0"/>
          </a:p>
          <a:p>
            <a:pPr>
              <a:lnSpc>
                <a:spcPct val="150000"/>
              </a:lnSpc>
            </a:pPr>
            <a:r>
              <a:rPr lang="zh-CN" altLang="en-US" dirty="0"/>
              <a:t>半导体哪些主要制程设备会用到真空泵？</a:t>
            </a:r>
            <a:endParaRPr lang="en-US" altLang="zh-CN" dirty="0"/>
          </a:p>
          <a:p>
            <a:pPr>
              <a:lnSpc>
                <a:spcPct val="150000"/>
              </a:lnSpc>
            </a:pPr>
            <a:endParaRPr lang="en-US" altLang="zh-CN" dirty="0"/>
          </a:p>
          <a:p>
            <a:pPr>
              <a:lnSpc>
                <a:spcPct val="150000"/>
              </a:lnSpc>
            </a:pPr>
            <a:endParaRPr lang="zh-CN" altLang="en-US" dirty="0"/>
          </a:p>
        </p:txBody>
      </p:sp>
      <p:sp>
        <p:nvSpPr>
          <p:cNvPr id="6" name="动作按钮: 前进或下一项 5">
            <a:hlinkClick r:id="rId2" action="ppaction://hlinksldjump" highlightClick="1"/>
            <a:extLst>
              <a:ext uri="{FF2B5EF4-FFF2-40B4-BE49-F238E27FC236}">
                <a16:creationId xmlns:a16="http://schemas.microsoft.com/office/drawing/2014/main" id="{9B664424-6EFF-4F3A-AED4-70D623F05453}"/>
              </a:ext>
            </a:extLst>
          </p:cNvPr>
          <p:cNvSpPr/>
          <p:nvPr/>
        </p:nvSpPr>
        <p:spPr>
          <a:xfrm>
            <a:off x="4649506" y="1476463"/>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动作按钮: 前进或下一项 8">
            <a:hlinkClick r:id="rId3" action="ppaction://hlinksldjump" highlightClick="1"/>
            <a:extLst>
              <a:ext uri="{FF2B5EF4-FFF2-40B4-BE49-F238E27FC236}">
                <a16:creationId xmlns:a16="http://schemas.microsoft.com/office/drawing/2014/main" id="{F0AA76B2-E209-4F80-8144-FC1427C712C9}"/>
              </a:ext>
            </a:extLst>
          </p:cNvPr>
          <p:cNvSpPr/>
          <p:nvPr/>
        </p:nvSpPr>
        <p:spPr>
          <a:xfrm>
            <a:off x="4649505" y="1948907"/>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动作按钮: 前进或下一项 10">
            <a:hlinkClick r:id="rId4" action="ppaction://hlinksldjump" highlightClick="1"/>
            <a:extLst>
              <a:ext uri="{FF2B5EF4-FFF2-40B4-BE49-F238E27FC236}">
                <a16:creationId xmlns:a16="http://schemas.microsoft.com/office/drawing/2014/main" id="{7D0B113A-2753-4479-B1B9-2193CA050E8F}"/>
              </a:ext>
            </a:extLst>
          </p:cNvPr>
          <p:cNvSpPr/>
          <p:nvPr/>
        </p:nvSpPr>
        <p:spPr>
          <a:xfrm>
            <a:off x="5380746" y="2352976"/>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动作按钮: 前进或下一项 11">
            <a:hlinkClick r:id="rId5" action="ppaction://hlinksldjump" highlightClick="1"/>
            <a:extLst>
              <a:ext uri="{FF2B5EF4-FFF2-40B4-BE49-F238E27FC236}">
                <a16:creationId xmlns:a16="http://schemas.microsoft.com/office/drawing/2014/main" id="{A060CDB2-8B7D-454C-A3F9-637564536353}"/>
              </a:ext>
            </a:extLst>
          </p:cNvPr>
          <p:cNvSpPr/>
          <p:nvPr/>
        </p:nvSpPr>
        <p:spPr>
          <a:xfrm>
            <a:off x="5380746" y="2779144"/>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动作按钮: 前进或下一项 12">
            <a:hlinkClick r:id="rId6" action="ppaction://hlinksldjump" highlightClick="1"/>
            <a:extLst>
              <a:ext uri="{FF2B5EF4-FFF2-40B4-BE49-F238E27FC236}">
                <a16:creationId xmlns:a16="http://schemas.microsoft.com/office/drawing/2014/main" id="{E34891DF-5BF7-49E3-BCD8-4C2C3471E816}"/>
              </a:ext>
            </a:extLst>
          </p:cNvPr>
          <p:cNvSpPr/>
          <p:nvPr/>
        </p:nvSpPr>
        <p:spPr>
          <a:xfrm>
            <a:off x="4649504" y="3217594"/>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动作按钮: 前进或下一项 14">
            <a:hlinkClick r:id="rId7" action="ppaction://hlinksldjump" highlightClick="1"/>
            <a:extLst>
              <a:ext uri="{FF2B5EF4-FFF2-40B4-BE49-F238E27FC236}">
                <a16:creationId xmlns:a16="http://schemas.microsoft.com/office/drawing/2014/main" id="{C1A2B395-F837-413E-BB10-83F06F0815D5}"/>
              </a:ext>
            </a:extLst>
          </p:cNvPr>
          <p:cNvSpPr/>
          <p:nvPr/>
        </p:nvSpPr>
        <p:spPr>
          <a:xfrm>
            <a:off x="4649503" y="3632497"/>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动作按钮: 前进或下一项 15">
            <a:hlinkClick r:id="rId8" action="ppaction://hlinksldjump" highlightClick="1"/>
            <a:extLst>
              <a:ext uri="{FF2B5EF4-FFF2-40B4-BE49-F238E27FC236}">
                <a16:creationId xmlns:a16="http://schemas.microsoft.com/office/drawing/2014/main" id="{7E569075-5542-496A-9200-912434750DB9}"/>
              </a:ext>
            </a:extLst>
          </p:cNvPr>
          <p:cNvSpPr/>
          <p:nvPr/>
        </p:nvSpPr>
        <p:spPr>
          <a:xfrm>
            <a:off x="4649502" y="4094869"/>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动作按钮: 前进或下一项 16">
            <a:hlinkClick r:id="rId9" action="ppaction://hlinksldjump" highlightClick="1"/>
            <a:extLst>
              <a:ext uri="{FF2B5EF4-FFF2-40B4-BE49-F238E27FC236}">
                <a16:creationId xmlns:a16="http://schemas.microsoft.com/office/drawing/2014/main" id="{E34891DF-5BF7-49E3-BCD8-4C2C3471E816}"/>
              </a:ext>
            </a:extLst>
          </p:cNvPr>
          <p:cNvSpPr/>
          <p:nvPr/>
        </p:nvSpPr>
        <p:spPr>
          <a:xfrm>
            <a:off x="4649501" y="4958725"/>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165" algn="l" defTabSz="914400" rtl="0" eaLnBrk="1" latinLnBrk="0" hangingPunct="1">
              <a:defRPr sz="1900" kern="1200">
                <a:solidFill>
                  <a:schemeClr val="lt1"/>
                </a:solidFill>
                <a:latin typeface="+mn-lt"/>
                <a:ea typeface="+mn-ea"/>
                <a:cs typeface="+mn-cs"/>
              </a:defRPr>
            </a:lvl5pPr>
            <a:lvl6pPr marL="2285365" algn="l" defTabSz="914400" rtl="0" eaLnBrk="1" latinLnBrk="0" hangingPunct="1">
              <a:defRPr sz="1900" kern="1200">
                <a:solidFill>
                  <a:schemeClr val="lt1"/>
                </a:solidFill>
                <a:latin typeface="+mn-lt"/>
                <a:ea typeface="+mn-ea"/>
                <a:cs typeface="+mn-cs"/>
              </a:defRPr>
            </a:lvl6pPr>
            <a:lvl7pPr marL="2742565" algn="l" defTabSz="914400" rtl="0" eaLnBrk="1" latinLnBrk="0" hangingPunct="1">
              <a:defRPr sz="1900" kern="1200">
                <a:solidFill>
                  <a:schemeClr val="lt1"/>
                </a:solidFill>
                <a:latin typeface="+mn-lt"/>
                <a:ea typeface="+mn-ea"/>
                <a:cs typeface="+mn-cs"/>
              </a:defRPr>
            </a:lvl7pPr>
            <a:lvl8pPr marL="3199765" algn="l" defTabSz="914400" rtl="0" eaLnBrk="1" latinLnBrk="0" hangingPunct="1">
              <a:defRPr sz="1900" kern="1200">
                <a:solidFill>
                  <a:schemeClr val="lt1"/>
                </a:solidFill>
                <a:latin typeface="+mn-lt"/>
                <a:ea typeface="+mn-ea"/>
                <a:cs typeface="+mn-cs"/>
              </a:defRPr>
            </a:lvl8pPr>
            <a:lvl9pPr marL="3656965" algn="l" defTabSz="914400" rtl="0" eaLnBrk="1" latinLnBrk="0" hangingPunct="1">
              <a:defRPr sz="1900" kern="1200">
                <a:solidFill>
                  <a:schemeClr val="lt1"/>
                </a:solidFill>
                <a:latin typeface="+mn-lt"/>
                <a:ea typeface="+mn-ea"/>
                <a:cs typeface="+mn-cs"/>
              </a:defRPr>
            </a:lvl9pPr>
          </a:lstStyle>
          <a:p>
            <a:pPr algn="ctr"/>
            <a:endParaRPr lang="zh-CN" altLang="en-US" dirty="0"/>
          </a:p>
        </p:txBody>
      </p:sp>
      <p:sp>
        <p:nvSpPr>
          <p:cNvPr id="18" name="动作按钮: 前进或下一项 17">
            <a:hlinkClick r:id="rId10" action="ppaction://hlinksldjump" highlightClick="1"/>
            <a:extLst>
              <a:ext uri="{FF2B5EF4-FFF2-40B4-BE49-F238E27FC236}">
                <a16:creationId xmlns:a16="http://schemas.microsoft.com/office/drawing/2014/main" id="{97D7DD9B-43C3-42D9-B6EB-77C66DEA5629}"/>
              </a:ext>
            </a:extLst>
          </p:cNvPr>
          <p:cNvSpPr/>
          <p:nvPr/>
        </p:nvSpPr>
        <p:spPr>
          <a:xfrm>
            <a:off x="4649500" y="4526797"/>
            <a:ext cx="651545" cy="24328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24552271"/>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85816" y="2506980"/>
            <a:ext cx="5848985" cy="922020"/>
          </a:xfrm>
          <a:prstGeom prst="rect">
            <a:avLst/>
          </a:prstGeom>
          <a:effectLst>
            <a:outerShdw blurRad="50800" dist="38100" dir="2700000" algn="tl" rotWithShape="0">
              <a:prstClr val="black">
                <a:alpha val="40000"/>
              </a:prstClr>
            </a:outerShdw>
          </a:effectLst>
        </p:spPr>
        <p:txBody>
          <a:bodyPr wrap="square">
            <a:spAutoFit/>
          </a:bodyPr>
          <a:lstStyle/>
          <a:p>
            <a:pPr algn="dist">
              <a:buClrTx/>
              <a:buSzTx/>
              <a:buFontTx/>
            </a:pPr>
            <a:r>
              <a:rPr lang="zh-CN" altLang="en-US" sz="5400" b="1" dirty="0">
                <a:solidFill>
                  <a:schemeClr val="tx1"/>
                </a:solidFill>
                <a:latin typeface="黑体" panose="02010609060101010101" charset="-122"/>
                <a:ea typeface="黑体" panose="02010609060101010101" charset="-122"/>
              </a:rPr>
              <a:t>感谢聆听!</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B34D2CEC-2B4A-4CD9-9E7A-5BBCECC3E91E}"/>
              </a:ext>
            </a:extLst>
          </p:cNvPr>
          <p:cNvSpPr>
            <a:spLocks noChangeArrowheads="1"/>
          </p:cNvSpPr>
          <p:nvPr/>
        </p:nvSpPr>
        <p:spPr bwMode="auto">
          <a:xfrm>
            <a:off x="1116565" y="1285040"/>
            <a:ext cx="9126538" cy="39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150000"/>
              </a:lnSpc>
              <a:spcBef>
                <a:spcPct val="20000"/>
              </a:spcBef>
            </a:pP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一立方厘米的空气中有</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 3x10</a:t>
            </a:r>
            <a:r>
              <a:rPr lang="en-US" altLang="zh-CN" sz="2400" baseline="30000" dirty="0">
                <a:solidFill>
                  <a:schemeClr val="accent3">
                    <a:lumMod val="50000"/>
                  </a:schemeClr>
                </a:solidFill>
                <a:latin typeface="微软雅黑" panose="020B0503020204020204" pitchFamily="34" charset="-122"/>
                <a:ea typeface="微软雅黑" panose="020B0503020204020204" pitchFamily="34" charset="-122"/>
              </a:rPr>
              <a:t>19</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 </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个分子</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a:t>
            </a:r>
          </a:p>
          <a:p>
            <a:pPr>
              <a:lnSpc>
                <a:spcPct val="150000"/>
              </a:lnSpc>
              <a:spcBef>
                <a:spcPct val="20000"/>
              </a:spcBef>
            </a:pP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达到最佳的真空条件（</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accent3">
                    <a:lumMod val="50000"/>
                  </a:schemeClr>
                </a:solidFill>
                <a:latin typeface="微软雅黑" panose="020B0503020204020204" pitchFamily="34" charset="-122"/>
                <a:ea typeface="微软雅黑" panose="020B0503020204020204" pitchFamily="34" charset="-122"/>
              </a:rPr>
              <a:t>-12 </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Torr </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）时仍然有</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30000</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分子</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/cm3.</a:t>
            </a:r>
          </a:p>
          <a:p>
            <a:pPr>
              <a:lnSpc>
                <a:spcPct val="150000"/>
              </a:lnSpc>
              <a:spcBef>
                <a:spcPct val="20000"/>
              </a:spcBef>
            </a:pP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一个氮气分子的平均速度大约是</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500 m/s – </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相当于步枪子弹速度</a:t>
            </a:r>
            <a:endParaRPr lang="en-US" altLang="zh-CN" sz="2400" dirty="0">
              <a:solidFill>
                <a:schemeClr val="accent3">
                  <a:lumMod val="50000"/>
                </a:schemeClr>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即使实验室达到最高真空水平，一立方厘米的腔体仍有</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4</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亿次</a:t>
            </a:r>
            <a:r>
              <a:rPr lang="en-US" altLang="zh-CN" sz="2400" dirty="0">
                <a:solidFill>
                  <a:schemeClr val="accent3">
                    <a:lumMod val="50000"/>
                  </a:schemeClr>
                </a:solidFill>
                <a:latin typeface="微软雅黑" panose="020B0503020204020204" pitchFamily="34" charset="-122"/>
                <a:ea typeface="微软雅黑" panose="020B0503020204020204" pitchFamily="34" charset="-122"/>
              </a:rPr>
              <a:t>/</a:t>
            </a: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秒的分子撞击</a:t>
            </a:r>
            <a:endParaRPr lang="en-US" altLang="zh-CN" sz="2400" dirty="0">
              <a:solidFill>
                <a:schemeClr val="accent3">
                  <a:lumMod val="50000"/>
                </a:schemeClr>
              </a:solidFill>
              <a:latin typeface="微软雅黑" panose="020B0503020204020204" pitchFamily="34" charset="-122"/>
              <a:ea typeface="微软雅黑" panose="020B0503020204020204" pitchFamily="34" charset="-122"/>
            </a:endParaRPr>
          </a:p>
          <a:p>
            <a:pPr>
              <a:spcBef>
                <a:spcPct val="20000"/>
              </a:spcBef>
            </a:pPr>
            <a:endParaRPr lang="en-US" altLang="zh-CN" sz="2400"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spcBef>
                <a:spcPct val="20000"/>
              </a:spcBef>
            </a:pPr>
            <a:endParaRPr lang="en-US" altLang="zh-CN" sz="2400" dirty="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A7417DD-A57F-4BBB-81DB-978215049471}"/>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FD0B193-CE53-4760-8FFA-B3D4B92B37AD}"/>
              </a:ext>
            </a:extLst>
          </p:cNvPr>
          <p:cNvSpPr>
            <a:spLocks noGrp="1" noChangeArrowheads="1"/>
          </p:cNvSpPr>
          <p:nvPr>
            <p:ph type="title"/>
          </p:nvPr>
        </p:nvSpPr>
        <p:spPr>
          <a:xfrm>
            <a:off x="439957" y="1347152"/>
            <a:ext cx="10367433" cy="1176337"/>
          </a:xfrm>
          <a:noFill/>
          <a:ln/>
        </p:spPr>
        <p:txBody>
          <a:bodyPr>
            <a:normAutofit/>
          </a:bodyPr>
          <a:lstStyle/>
          <a:p>
            <a:r>
              <a:rPr lang="zh-CN" altLang="en-US" sz="3200" dirty="0">
                <a:ea typeface="宋体" panose="02010600030101010101" pitchFamily="2" charset="-122"/>
              </a:rPr>
              <a:t>分子运动</a:t>
            </a:r>
            <a:r>
              <a:rPr lang="en-US" altLang="zh-CN" sz="3200" dirty="0">
                <a:ea typeface="宋体" panose="02010600030101010101" pitchFamily="2" charset="-122"/>
              </a:rPr>
              <a:t>-</a:t>
            </a:r>
            <a:r>
              <a:rPr lang="zh-CN" altLang="en-US" sz="3200" dirty="0">
                <a:ea typeface="宋体" panose="02010600030101010101" pitchFamily="2" charset="-122"/>
              </a:rPr>
              <a:t>物质的运动理论</a:t>
            </a:r>
            <a:endParaRPr lang="en-US" altLang="zh-CN" sz="3200" dirty="0">
              <a:ea typeface="宋体" panose="02010600030101010101" pitchFamily="2" charset="-122"/>
            </a:endParaRPr>
          </a:p>
        </p:txBody>
      </p:sp>
      <p:sp>
        <p:nvSpPr>
          <p:cNvPr id="14339" name="Rectangle 3">
            <a:extLst>
              <a:ext uri="{FF2B5EF4-FFF2-40B4-BE49-F238E27FC236}">
                <a16:creationId xmlns:a16="http://schemas.microsoft.com/office/drawing/2014/main" id="{9F1CDAB7-A8C6-4EA1-83F1-B43099FE7C4A}"/>
              </a:ext>
            </a:extLst>
          </p:cNvPr>
          <p:cNvSpPr>
            <a:spLocks noGrp="1" noChangeArrowheads="1"/>
          </p:cNvSpPr>
          <p:nvPr>
            <p:ph type="body" sz="half" idx="1"/>
          </p:nvPr>
        </p:nvSpPr>
        <p:spPr>
          <a:xfrm>
            <a:off x="1051390" y="2727641"/>
            <a:ext cx="4310063" cy="3257550"/>
          </a:xfrm>
          <a:noFill/>
          <a:ln/>
        </p:spPr>
        <p:txBody>
          <a:bodyPr>
            <a:normAutofit lnSpcReduction="10000"/>
          </a:bodyPr>
          <a:lstStyle/>
          <a:p>
            <a:r>
              <a:rPr lang="zh-CN" altLang="en-US" sz="2800" dirty="0">
                <a:ea typeface="宋体" panose="02010600030101010101" pitchFamily="2" charset="-122"/>
              </a:rPr>
              <a:t>分子永远不会静止</a:t>
            </a:r>
            <a:r>
              <a:rPr lang="en-US" altLang="zh-CN" sz="2800" dirty="0">
                <a:ea typeface="宋体" panose="02010600030101010101" pitchFamily="2" charset="-122"/>
              </a:rPr>
              <a:t>.</a:t>
            </a:r>
          </a:p>
          <a:p>
            <a:r>
              <a:rPr lang="zh-CN" altLang="en-US" sz="2800" dirty="0">
                <a:ea typeface="宋体" panose="02010600030101010101" pitchFamily="2" charset="-122"/>
              </a:rPr>
              <a:t>连续的随机、快速运动</a:t>
            </a:r>
            <a:r>
              <a:rPr lang="en-US" altLang="zh-CN" sz="2800" dirty="0">
                <a:ea typeface="宋体" panose="02010600030101010101" pitchFamily="2" charset="-122"/>
              </a:rPr>
              <a:t>.</a:t>
            </a:r>
          </a:p>
          <a:p>
            <a:r>
              <a:rPr lang="zh-CN" altLang="en-US" sz="2800" dirty="0">
                <a:ea typeface="宋体" panose="02010600030101010101" pitchFamily="2" charset="-122"/>
              </a:rPr>
              <a:t>气体分子以不同的速度沿直线和多个方向运动</a:t>
            </a:r>
            <a:endParaRPr lang="en-US" altLang="zh-CN" sz="2800" dirty="0">
              <a:ea typeface="宋体" panose="02010600030101010101" pitchFamily="2" charset="-122"/>
            </a:endParaRPr>
          </a:p>
        </p:txBody>
      </p:sp>
      <p:pic>
        <p:nvPicPr>
          <p:cNvPr id="2" name="VACUUM LOW">
            <a:hlinkClick r:id="" action="ppaction://media"/>
            <a:extLst>
              <a:ext uri="{FF2B5EF4-FFF2-40B4-BE49-F238E27FC236}">
                <a16:creationId xmlns:a16="http://schemas.microsoft.com/office/drawing/2014/main" id="{D529BFB4-F83B-4FFD-B6AB-3DAEA23E55C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97279" y="1143000"/>
            <a:ext cx="3048000" cy="2286000"/>
          </a:xfrm>
          <a:prstGeom prst="rect">
            <a:avLst/>
          </a:prstGeom>
        </p:spPr>
      </p:pic>
      <p:pic>
        <p:nvPicPr>
          <p:cNvPr id="3" name="VACUUM HIGH1">
            <a:hlinkClick r:id="" action="ppaction://media"/>
            <a:extLst>
              <a:ext uri="{FF2B5EF4-FFF2-40B4-BE49-F238E27FC236}">
                <a16:creationId xmlns:a16="http://schemas.microsoft.com/office/drawing/2014/main" id="{412DAE22-62AF-48C4-A987-AB647D1100C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297279" y="4056974"/>
            <a:ext cx="3048000" cy="2286000"/>
          </a:xfrm>
          <a:prstGeom prst="rect">
            <a:avLst/>
          </a:prstGeom>
        </p:spPr>
      </p:pic>
      <p:sp>
        <p:nvSpPr>
          <p:cNvPr id="4" name="文本框 3">
            <a:extLst>
              <a:ext uri="{FF2B5EF4-FFF2-40B4-BE49-F238E27FC236}">
                <a16:creationId xmlns:a16="http://schemas.microsoft.com/office/drawing/2014/main" id="{13D2B434-E71F-4BBC-8522-2FAEE62D431D}"/>
              </a:ext>
            </a:extLst>
          </p:cNvPr>
          <p:cNvSpPr txBox="1"/>
          <p:nvPr/>
        </p:nvSpPr>
        <p:spPr>
          <a:xfrm>
            <a:off x="8875552" y="3523376"/>
            <a:ext cx="2114026" cy="384721"/>
          </a:xfrm>
          <a:prstGeom prst="rect">
            <a:avLst/>
          </a:prstGeom>
          <a:noFill/>
        </p:spPr>
        <p:txBody>
          <a:bodyPr wrap="square" rtlCol="0">
            <a:spAutoFit/>
          </a:bodyPr>
          <a:lstStyle/>
          <a:p>
            <a:r>
              <a:rPr lang="zh-CN" altLang="en-US" dirty="0"/>
              <a:t>低真空（高压）</a:t>
            </a:r>
          </a:p>
        </p:txBody>
      </p:sp>
      <p:sp>
        <p:nvSpPr>
          <p:cNvPr id="25" name="文本框 24">
            <a:extLst>
              <a:ext uri="{FF2B5EF4-FFF2-40B4-BE49-F238E27FC236}">
                <a16:creationId xmlns:a16="http://schemas.microsoft.com/office/drawing/2014/main" id="{040CE16E-62F8-4E23-9C98-EE97FE2B4021}"/>
              </a:ext>
            </a:extLst>
          </p:cNvPr>
          <p:cNvSpPr txBox="1"/>
          <p:nvPr/>
        </p:nvSpPr>
        <p:spPr>
          <a:xfrm>
            <a:off x="8952451" y="6473279"/>
            <a:ext cx="2114026" cy="384721"/>
          </a:xfrm>
          <a:prstGeom prst="rect">
            <a:avLst/>
          </a:prstGeom>
          <a:noFill/>
        </p:spPr>
        <p:txBody>
          <a:bodyPr wrap="square" rtlCol="0">
            <a:spAutoFit/>
          </a:bodyPr>
          <a:lstStyle/>
          <a:p>
            <a:r>
              <a:rPr lang="zh-CN" altLang="en-US" dirty="0"/>
              <a:t>高真空（低压）</a:t>
            </a:r>
          </a:p>
        </p:txBody>
      </p:sp>
      <p:sp>
        <p:nvSpPr>
          <p:cNvPr id="26" name="文本框 25">
            <a:extLst>
              <a:ext uri="{FF2B5EF4-FFF2-40B4-BE49-F238E27FC236}">
                <a16:creationId xmlns:a16="http://schemas.microsoft.com/office/drawing/2014/main" id="{124BE60C-A39A-4B7D-9059-B1395A9931B0}"/>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1A160B1-5AA1-4D0B-B140-A9A457E93671}"/>
              </a:ext>
            </a:extLst>
          </p:cNvPr>
          <p:cNvSpPr>
            <a:spLocks noGrp="1" noChangeArrowheads="1"/>
          </p:cNvSpPr>
          <p:nvPr>
            <p:ph type="title"/>
          </p:nvPr>
        </p:nvSpPr>
        <p:spPr>
          <a:xfrm>
            <a:off x="569648" y="1025527"/>
            <a:ext cx="10367433" cy="1176337"/>
          </a:xfrm>
          <a:noFill/>
          <a:ln/>
        </p:spPr>
        <p:txBody>
          <a:bodyPr>
            <a:normAutofit/>
          </a:bodyPr>
          <a:lstStyle/>
          <a:p>
            <a:r>
              <a:rPr lang="zh-CN" altLang="en-US" sz="3600" dirty="0">
                <a:ea typeface="宋体" panose="02010600030101010101" pitchFamily="2" charset="-122"/>
              </a:rPr>
              <a:t>分子运动</a:t>
            </a:r>
            <a:r>
              <a:rPr lang="en-US" altLang="zh-CN" sz="3600" dirty="0">
                <a:ea typeface="宋体" panose="02010600030101010101" pitchFamily="2" charset="-122"/>
              </a:rPr>
              <a:t>-</a:t>
            </a:r>
            <a:r>
              <a:rPr lang="zh-CN" altLang="en-US" sz="3600" dirty="0">
                <a:ea typeface="宋体" panose="02010600030101010101" pitchFamily="2" charset="-122"/>
              </a:rPr>
              <a:t>碰撞</a:t>
            </a:r>
            <a:endParaRPr lang="en-US" altLang="zh-CN" sz="3200" dirty="0">
              <a:ea typeface="宋体" panose="02010600030101010101" pitchFamily="2" charset="-122"/>
            </a:endParaRPr>
          </a:p>
        </p:txBody>
      </p:sp>
      <p:sp>
        <p:nvSpPr>
          <p:cNvPr id="15363" name="Rectangle 3">
            <a:extLst>
              <a:ext uri="{FF2B5EF4-FFF2-40B4-BE49-F238E27FC236}">
                <a16:creationId xmlns:a16="http://schemas.microsoft.com/office/drawing/2014/main" id="{E42FB031-C548-4DA8-832F-23877CCAEB84}"/>
              </a:ext>
            </a:extLst>
          </p:cNvPr>
          <p:cNvSpPr>
            <a:spLocks noGrp="1" noChangeArrowheads="1"/>
          </p:cNvSpPr>
          <p:nvPr>
            <p:ph type="body" sz="half" idx="1"/>
          </p:nvPr>
        </p:nvSpPr>
        <p:spPr>
          <a:xfrm>
            <a:off x="389732" y="2373314"/>
            <a:ext cx="4695825" cy="4181475"/>
          </a:xfrm>
          <a:noFill/>
          <a:ln/>
        </p:spPr>
        <p:txBody>
          <a:bodyPr>
            <a:normAutofit/>
          </a:bodyPr>
          <a:lstStyle/>
          <a:p>
            <a:r>
              <a:rPr lang="zh-CN" altLang="en-US" sz="2800" dirty="0">
                <a:ea typeface="宋体" panose="02010600030101010101" pitchFamily="2" charset="-122"/>
              </a:rPr>
              <a:t>因为碰撞，分子的实际运动路径是随机的</a:t>
            </a:r>
            <a:r>
              <a:rPr lang="en-US" altLang="zh-CN" sz="2800" dirty="0">
                <a:ea typeface="宋体" panose="02010600030101010101" pitchFamily="2" charset="-122"/>
              </a:rPr>
              <a:t>.</a:t>
            </a:r>
          </a:p>
          <a:p>
            <a:r>
              <a:rPr lang="zh-CN" altLang="en-US" sz="2800" dirty="0">
                <a:ea typeface="宋体" panose="02010600030101010101" pitchFamily="2" charset="-122"/>
              </a:rPr>
              <a:t>分子碰撞的次数和频率与分子速度和密度有关</a:t>
            </a:r>
            <a:r>
              <a:rPr lang="en-US" altLang="zh-CN" sz="2800" dirty="0">
                <a:ea typeface="宋体" panose="02010600030101010101" pitchFamily="2" charset="-122"/>
              </a:rPr>
              <a:t>.</a:t>
            </a:r>
          </a:p>
        </p:txBody>
      </p:sp>
      <p:grpSp>
        <p:nvGrpSpPr>
          <p:cNvPr id="15448" name="Group 88">
            <a:extLst>
              <a:ext uri="{FF2B5EF4-FFF2-40B4-BE49-F238E27FC236}">
                <a16:creationId xmlns:a16="http://schemas.microsoft.com/office/drawing/2014/main" id="{513A785F-7784-4497-900C-2C92E49029C0}"/>
              </a:ext>
            </a:extLst>
          </p:cNvPr>
          <p:cNvGrpSpPr>
            <a:grpSpLocks/>
          </p:cNvGrpSpPr>
          <p:nvPr/>
        </p:nvGrpSpPr>
        <p:grpSpPr bwMode="auto">
          <a:xfrm>
            <a:off x="8170068" y="1657348"/>
            <a:ext cx="3632200" cy="4175125"/>
            <a:chOff x="3266" y="1061"/>
            <a:chExt cx="2288" cy="2630"/>
          </a:xfrm>
        </p:grpSpPr>
        <p:sp>
          <p:nvSpPr>
            <p:cNvPr id="15364" name="Rectangle 4">
              <a:extLst>
                <a:ext uri="{FF2B5EF4-FFF2-40B4-BE49-F238E27FC236}">
                  <a16:creationId xmlns:a16="http://schemas.microsoft.com/office/drawing/2014/main" id="{B08B2289-6095-47DD-8625-FBEC507D0EB0}"/>
                </a:ext>
              </a:extLst>
            </p:cNvPr>
            <p:cNvSpPr>
              <a:spLocks noChangeArrowheads="1"/>
            </p:cNvSpPr>
            <p:nvPr/>
          </p:nvSpPr>
          <p:spPr bwMode="auto">
            <a:xfrm>
              <a:off x="3266" y="1061"/>
              <a:ext cx="2288" cy="2630"/>
            </a:xfrm>
            <a:prstGeom prst="rect">
              <a:avLst/>
            </a:prstGeom>
            <a:gradFill rotWithShape="0">
              <a:gsLst>
                <a:gs pos="0">
                  <a:srgbClr val="081D58">
                    <a:gamma/>
                    <a:tint val="0"/>
                    <a:invGamma/>
                  </a:srgbClr>
                </a:gs>
                <a:gs pos="100000">
                  <a:srgbClr val="081D58"/>
                </a:gs>
              </a:gsLst>
              <a:path path="shape">
                <a:fillToRect l="50000" t="50000" r="50000" b="50000"/>
              </a:path>
            </a:gradFill>
            <a:ln w="254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5" name="Oval 5">
              <a:extLst>
                <a:ext uri="{FF2B5EF4-FFF2-40B4-BE49-F238E27FC236}">
                  <a16:creationId xmlns:a16="http://schemas.microsoft.com/office/drawing/2014/main" id="{4DE8F660-8BEC-4CC1-AF38-DCA2D852044A}"/>
                </a:ext>
              </a:extLst>
            </p:cNvPr>
            <p:cNvSpPr>
              <a:spLocks noChangeArrowheads="1"/>
            </p:cNvSpPr>
            <p:nvPr/>
          </p:nvSpPr>
          <p:spPr bwMode="auto">
            <a:xfrm>
              <a:off x="5164" y="1234"/>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Oval 6">
              <a:extLst>
                <a:ext uri="{FF2B5EF4-FFF2-40B4-BE49-F238E27FC236}">
                  <a16:creationId xmlns:a16="http://schemas.microsoft.com/office/drawing/2014/main" id="{89B11F1E-2B6F-4006-9B0E-41E672C430B7}"/>
                </a:ext>
              </a:extLst>
            </p:cNvPr>
            <p:cNvSpPr>
              <a:spLocks noChangeArrowheads="1"/>
            </p:cNvSpPr>
            <p:nvPr/>
          </p:nvSpPr>
          <p:spPr bwMode="auto">
            <a:xfrm>
              <a:off x="4243" y="3205"/>
              <a:ext cx="136" cy="136"/>
            </a:xfrm>
            <a:prstGeom prst="ellipse">
              <a:avLst/>
            </a:prstGeom>
            <a:noFill/>
            <a:ln w="12700">
              <a:solidFill>
                <a:srgbClr val="618FF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 name="Oval 7">
              <a:extLst>
                <a:ext uri="{FF2B5EF4-FFF2-40B4-BE49-F238E27FC236}">
                  <a16:creationId xmlns:a16="http://schemas.microsoft.com/office/drawing/2014/main" id="{2D974AE0-2804-4BD7-B294-FD4D500DD8F6}"/>
                </a:ext>
              </a:extLst>
            </p:cNvPr>
            <p:cNvSpPr>
              <a:spLocks noChangeArrowheads="1"/>
            </p:cNvSpPr>
            <p:nvPr/>
          </p:nvSpPr>
          <p:spPr bwMode="auto">
            <a:xfrm>
              <a:off x="5185" y="1498"/>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 name="Oval 8">
              <a:extLst>
                <a:ext uri="{FF2B5EF4-FFF2-40B4-BE49-F238E27FC236}">
                  <a16:creationId xmlns:a16="http://schemas.microsoft.com/office/drawing/2014/main" id="{945AC7F1-7741-48AA-BE77-330C5C0BB0E8}"/>
                </a:ext>
              </a:extLst>
            </p:cNvPr>
            <p:cNvSpPr>
              <a:spLocks noChangeArrowheads="1"/>
            </p:cNvSpPr>
            <p:nvPr/>
          </p:nvSpPr>
          <p:spPr bwMode="auto">
            <a:xfrm>
              <a:off x="5218" y="1714"/>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9" name="Oval 9">
              <a:extLst>
                <a:ext uri="{FF2B5EF4-FFF2-40B4-BE49-F238E27FC236}">
                  <a16:creationId xmlns:a16="http://schemas.microsoft.com/office/drawing/2014/main" id="{FFA15875-834D-4883-8760-BB2AFC648239}"/>
                </a:ext>
              </a:extLst>
            </p:cNvPr>
            <p:cNvSpPr>
              <a:spLocks noChangeArrowheads="1"/>
            </p:cNvSpPr>
            <p:nvPr/>
          </p:nvSpPr>
          <p:spPr bwMode="auto">
            <a:xfrm>
              <a:off x="4195" y="1300"/>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0" name="Oval 10">
              <a:extLst>
                <a:ext uri="{FF2B5EF4-FFF2-40B4-BE49-F238E27FC236}">
                  <a16:creationId xmlns:a16="http://schemas.microsoft.com/office/drawing/2014/main" id="{523FE4BC-27A4-4306-B8ED-F5F44235491B}"/>
                </a:ext>
              </a:extLst>
            </p:cNvPr>
            <p:cNvSpPr>
              <a:spLocks noChangeArrowheads="1"/>
            </p:cNvSpPr>
            <p:nvPr/>
          </p:nvSpPr>
          <p:spPr bwMode="auto">
            <a:xfrm>
              <a:off x="4330" y="1690"/>
              <a:ext cx="88" cy="88"/>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1" name="Oval 11">
              <a:extLst>
                <a:ext uri="{FF2B5EF4-FFF2-40B4-BE49-F238E27FC236}">
                  <a16:creationId xmlns:a16="http://schemas.microsoft.com/office/drawing/2014/main" id="{849EC625-A131-44DE-95BC-EDB47525778C}"/>
                </a:ext>
              </a:extLst>
            </p:cNvPr>
            <p:cNvSpPr>
              <a:spLocks noChangeArrowheads="1"/>
            </p:cNvSpPr>
            <p:nvPr/>
          </p:nvSpPr>
          <p:spPr bwMode="auto">
            <a:xfrm>
              <a:off x="3871" y="2005"/>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2" name="Line 12">
              <a:extLst>
                <a:ext uri="{FF2B5EF4-FFF2-40B4-BE49-F238E27FC236}">
                  <a16:creationId xmlns:a16="http://schemas.microsoft.com/office/drawing/2014/main" id="{9A87727B-E324-4CC3-916D-827830FD8522}"/>
                </a:ext>
              </a:extLst>
            </p:cNvPr>
            <p:cNvSpPr>
              <a:spLocks noChangeShapeType="1"/>
            </p:cNvSpPr>
            <p:nvPr/>
          </p:nvSpPr>
          <p:spPr bwMode="auto">
            <a:xfrm flipV="1">
              <a:off x="4888" y="1841"/>
              <a:ext cx="49" cy="122"/>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3" name="Line 13">
              <a:extLst>
                <a:ext uri="{FF2B5EF4-FFF2-40B4-BE49-F238E27FC236}">
                  <a16:creationId xmlns:a16="http://schemas.microsoft.com/office/drawing/2014/main" id="{24CAF953-6BF1-42B3-A01A-CD71D07E4448}"/>
                </a:ext>
              </a:extLst>
            </p:cNvPr>
            <p:cNvSpPr>
              <a:spLocks noChangeShapeType="1"/>
            </p:cNvSpPr>
            <p:nvPr/>
          </p:nvSpPr>
          <p:spPr bwMode="auto">
            <a:xfrm>
              <a:off x="3979" y="2080"/>
              <a:ext cx="265" cy="67"/>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4" name="Line 14">
              <a:extLst>
                <a:ext uri="{FF2B5EF4-FFF2-40B4-BE49-F238E27FC236}">
                  <a16:creationId xmlns:a16="http://schemas.microsoft.com/office/drawing/2014/main" id="{CFC39E17-93E2-477F-9ACA-DC78BA69980A}"/>
                </a:ext>
              </a:extLst>
            </p:cNvPr>
            <p:cNvSpPr>
              <a:spLocks noChangeShapeType="1"/>
            </p:cNvSpPr>
            <p:nvPr/>
          </p:nvSpPr>
          <p:spPr bwMode="auto">
            <a:xfrm flipV="1">
              <a:off x="4891" y="2156"/>
              <a:ext cx="388" cy="863"/>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Line 15">
              <a:extLst>
                <a:ext uri="{FF2B5EF4-FFF2-40B4-BE49-F238E27FC236}">
                  <a16:creationId xmlns:a16="http://schemas.microsoft.com/office/drawing/2014/main" id="{9D1347D8-424E-4C61-A494-576F332FFC63}"/>
                </a:ext>
              </a:extLst>
            </p:cNvPr>
            <p:cNvSpPr>
              <a:spLocks noChangeShapeType="1"/>
            </p:cNvSpPr>
            <p:nvPr/>
          </p:nvSpPr>
          <p:spPr bwMode="auto">
            <a:xfrm>
              <a:off x="4311" y="3361"/>
              <a:ext cx="3" cy="301"/>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6" name="Line 16">
              <a:extLst>
                <a:ext uri="{FF2B5EF4-FFF2-40B4-BE49-F238E27FC236}">
                  <a16:creationId xmlns:a16="http://schemas.microsoft.com/office/drawing/2014/main" id="{2649A429-01A6-4C9D-A148-E538F71187A2}"/>
                </a:ext>
              </a:extLst>
            </p:cNvPr>
            <p:cNvSpPr>
              <a:spLocks noChangeShapeType="1"/>
            </p:cNvSpPr>
            <p:nvPr/>
          </p:nvSpPr>
          <p:spPr bwMode="auto">
            <a:xfrm>
              <a:off x="4594" y="1444"/>
              <a:ext cx="280" cy="181"/>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7" name="Line 17">
              <a:extLst>
                <a:ext uri="{FF2B5EF4-FFF2-40B4-BE49-F238E27FC236}">
                  <a16:creationId xmlns:a16="http://schemas.microsoft.com/office/drawing/2014/main" id="{B3404017-CCA5-41A8-8F2F-284F233F5D46}"/>
                </a:ext>
              </a:extLst>
            </p:cNvPr>
            <p:cNvSpPr>
              <a:spLocks noChangeShapeType="1"/>
            </p:cNvSpPr>
            <p:nvPr/>
          </p:nvSpPr>
          <p:spPr bwMode="auto">
            <a:xfrm flipH="1" flipV="1">
              <a:off x="3722" y="1166"/>
              <a:ext cx="35" cy="1745"/>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8" name="Line 18">
              <a:extLst>
                <a:ext uri="{FF2B5EF4-FFF2-40B4-BE49-F238E27FC236}">
                  <a16:creationId xmlns:a16="http://schemas.microsoft.com/office/drawing/2014/main" id="{1277B4DA-3B61-459E-BDB6-93E2B54823E8}"/>
                </a:ext>
              </a:extLst>
            </p:cNvPr>
            <p:cNvSpPr>
              <a:spLocks noChangeShapeType="1"/>
            </p:cNvSpPr>
            <p:nvPr/>
          </p:nvSpPr>
          <p:spPr bwMode="auto">
            <a:xfrm flipH="1" flipV="1">
              <a:off x="3830" y="1175"/>
              <a:ext cx="503" cy="521"/>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9" name="Oval 19">
              <a:extLst>
                <a:ext uri="{FF2B5EF4-FFF2-40B4-BE49-F238E27FC236}">
                  <a16:creationId xmlns:a16="http://schemas.microsoft.com/office/drawing/2014/main" id="{C32E8202-7FC0-4DCB-A3A0-BAB365FA1387}"/>
                </a:ext>
              </a:extLst>
            </p:cNvPr>
            <p:cNvSpPr>
              <a:spLocks noChangeArrowheads="1"/>
            </p:cNvSpPr>
            <p:nvPr/>
          </p:nvSpPr>
          <p:spPr bwMode="auto">
            <a:xfrm>
              <a:off x="4618" y="2527"/>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Oval 20">
              <a:extLst>
                <a:ext uri="{FF2B5EF4-FFF2-40B4-BE49-F238E27FC236}">
                  <a16:creationId xmlns:a16="http://schemas.microsoft.com/office/drawing/2014/main" id="{5D6D6FA1-75C0-4095-BA09-00D505F41165}"/>
                </a:ext>
              </a:extLst>
            </p:cNvPr>
            <p:cNvSpPr>
              <a:spLocks noChangeArrowheads="1"/>
            </p:cNvSpPr>
            <p:nvPr/>
          </p:nvSpPr>
          <p:spPr bwMode="auto">
            <a:xfrm>
              <a:off x="4471" y="1315"/>
              <a:ext cx="136" cy="136"/>
            </a:xfrm>
            <a:prstGeom prst="ellipse">
              <a:avLst/>
            </a:prstGeom>
            <a:noFill/>
            <a:ln w="12700">
              <a:solidFill>
                <a:srgbClr val="618FF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Oval 21">
              <a:extLst>
                <a:ext uri="{FF2B5EF4-FFF2-40B4-BE49-F238E27FC236}">
                  <a16:creationId xmlns:a16="http://schemas.microsoft.com/office/drawing/2014/main" id="{9295EABA-CBBB-4306-BCA5-5EBCE4EF6B66}"/>
                </a:ext>
              </a:extLst>
            </p:cNvPr>
            <p:cNvSpPr>
              <a:spLocks noChangeArrowheads="1"/>
            </p:cNvSpPr>
            <p:nvPr/>
          </p:nvSpPr>
          <p:spPr bwMode="auto">
            <a:xfrm>
              <a:off x="4819" y="1963"/>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Oval 22">
              <a:extLst>
                <a:ext uri="{FF2B5EF4-FFF2-40B4-BE49-F238E27FC236}">
                  <a16:creationId xmlns:a16="http://schemas.microsoft.com/office/drawing/2014/main" id="{6FF8020C-D37D-4070-8295-5C17154B3959}"/>
                </a:ext>
              </a:extLst>
            </p:cNvPr>
            <p:cNvSpPr>
              <a:spLocks noChangeArrowheads="1"/>
            </p:cNvSpPr>
            <p:nvPr/>
          </p:nvSpPr>
          <p:spPr bwMode="auto">
            <a:xfrm>
              <a:off x="5458" y="200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Oval 23">
              <a:extLst>
                <a:ext uri="{FF2B5EF4-FFF2-40B4-BE49-F238E27FC236}">
                  <a16:creationId xmlns:a16="http://schemas.microsoft.com/office/drawing/2014/main" id="{ADC8A3AB-4BBA-4511-BAE9-F7F9D2B56AEE}"/>
                </a:ext>
              </a:extLst>
            </p:cNvPr>
            <p:cNvSpPr>
              <a:spLocks noChangeArrowheads="1"/>
            </p:cNvSpPr>
            <p:nvPr/>
          </p:nvSpPr>
          <p:spPr bwMode="auto">
            <a:xfrm>
              <a:off x="4813" y="3010"/>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24">
              <a:extLst>
                <a:ext uri="{FF2B5EF4-FFF2-40B4-BE49-F238E27FC236}">
                  <a16:creationId xmlns:a16="http://schemas.microsoft.com/office/drawing/2014/main" id="{4D62E984-B703-4412-B075-7F4BD644A5E8}"/>
                </a:ext>
              </a:extLst>
            </p:cNvPr>
            <p:cNvSpPr>
              <a:spLocks noChangeShapeType="1"/>
            </p:cNvSpPr>
            <p:nvPr/>
          </p:nvSpPr>
          <p:spPr bwMode="auto">
            <a:xfrm flipH="1">
              <a:off x="3380" y="2641"/>
              <a:ext cx="998" cy="1018"/>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25">
              <a:extLst>
                <a:ext uri="{FF2B5EF4-FFF2-40B4-BE49-F238E27FC236}">
                  <a16:creationId xmlns:a16="http://schemas.microsoft.com/office/drawing/2014/main" id="{C5BAFF20-DBEF-498E-8F6E-6F5001683674}"/>
                </a:ext>
              </a:extLst>
            </p:cNvPr>
            <p:cNvSpPr>
              <a:spLocks noChangeShapeType="1"/>
            </p:cNvSpPr>
            <p:nvPr/>
          </p:nvSpPr>
          <p:spPr bwMode="auto">
            <a:xfrm flipH="1" flipV="1">
              <a:off x="3281" y="3488"/>
              <a:ext cx="113" cy="167"/>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26">
              <a:extLst>
                <a:ext uri="{FF2B5EF4-FFF2-40B4-BE49-F238E27FC236}">
                  <a16:creationId xmlns:a16="http://schemas.microsoft.com/office/drawing/2014/main" id="{9566D386-9B14-486C-8A05-C465B5995458}"/>
                </a:ext>
              </a:extLst>
            </p:cNvPr>
            <p:cNvSpPr>
              <a:spLocks noChangeShapeType="1"/>
            </p:cNvSpPr>
            <p:nvPr/>
          </p:nvSpPr>
          <p:spPr bwMode="auto">
            <a:xfrm flipV="1">
              <a:off x="3283" y="2264"/>
              <a:ext cx="997" cy="1244"/>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27">
              <a:extLst>
                <a:ext uri="{FF2B5EF4-FFF2-40B4-BE49-F238E27FC236}">
                  <a16:creationId xmlns:a16="http://schemas.microsoft.com/office/drawing/2014/main" id="{0989B97A-D130-4AC2-95EF-23EAFF4B057C}"/>
                </a:ext>
              </a:extLst>
            </p:cNvPr>
            <p:cNvSpPr>
              <a:spLocks noChangeShapeType="1"/>
            </p:cNvSpPr>
            <p:nvPr/>
          </p:nvSpPr>
          <p:spPr bwMode="auto">
            <a:xfrm>
              <a:off x="4369" y="2299"/>
              <a:ext cx="262" cy="235"/>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Oval 28">
              <a:extLst>
                <a:ext uri="{FF2B5EF4-FFF2-40B4-BE49-F238E27FC236}">
                  <a16:creationId xmlns:a16="http://schemas.microsoft.com/office/drawing/2014/main" id="{857D2C3F-EDF7-4CD5-ACD3-D460315B3D36}"/>
                </a:ext>
              </a:extLst>
            </p:cNvPr>
            <p:cNvSpPr>
              <a:spLocks noChangeArrowheads="1"/>
            </p:cNvSpPr>
            <p:nvPr/>
          </p:nvSpPr>
          <p:spPr bwMode="auto">
            <a:xfrm>
              <a:off x="4366" y="2536"/>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Oval 29">
              <a:extLst>
                <a:ext uri="{FF2B5EF4-FFF2-40B4-BE49-F238E27FC236}">
                  <a16:creationId xmlns:a16="http://schemas.microsoft.com/office/drawing/2014/main" id="{753113BE-4139-4A76-A1A4-C3B891B2B723}"/>
                </a:ext>
              </a:extLst>
            </p:cNvPr>
            <p:cNvSpPr>
              <a:spLocks noChangeArrowheads="1"/>
            </p:cNvSpPr>
            <p:nvPr/>
          </p:nvSpPr>
          <p:spPr bwMode="auto">
            <a:xfrm>
              <a:off x="4276" y="2212"/>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Oval 30">
              <a:extLst>
                <a:ext uri="{FF2B5EF4-FFF2-40B4-BE49-F238E27FC236}">
                  <a16:creationId xmlns:a16="http://schemas.microsoft.com/office/drawing/2014/main" id="{B4D9506A-3B7A-4096-A3CD-325839F7CF56}"/>
                </a:ext>
              </a:extLst>
            </p:cNvPr>
            <p:cNvSpPr>
              <a:spLocks noChangeArrowheads="1"/>
            </p:cNvSpPr>
            <p:nvPr/>
          </p:nvSpPr>
          <p:spPr bwMode="auto">
            <a:xfrm>
              <a:off x="4261" y="2107"/>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Line 31">
              <a:extLst>
                <a:ext uri="{FF2B5EF4-FFF2-40B4-BE49-F238E27FC236}">
                  <a16:creationId xmlns:a16="http://schemas.microsoft.com/office/drawing/2014/main" id="{18D734EE-C6C0-415B-8087-901B9FBF3255}"/>
                </a:ext>
              </a:extLst>
            </p:cNvPr>
            <p:cNvSpPr>
              <a:spLocks noChangeShapeType="1"/>
            </p:cNvSpPr>
            <p:nvPr/>
          </p:nvSpPr>
          <p:spPr bwMode="auto">
            <a:xfrm flipV="1">
              <a:off x="4372" y="2075"/>
              <a:ext cx="799" cy="11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32">
              <a:extLst>
                <a:ext uri="{FF2B5EF4-FFF2-40B4-BE49-F238E27FC236}">
                  <a16:creationId xmlns:a16="http://schemas.microsoft.com/office/drawing/2014/main" id="{A23503AE-4506-4C15-8654-F0FCB77C5BC5}"/>
                </a:ext>
              </a:extLst>
            </p:cNvPr>
            <p:cNvSpPr>
              <a:spLocks noChangeShapeType="1"/>
            </p:cNvSpPr>
            <p:nvPr/>
          </p:nvSpPr>
          <p:spPr bwMode="auto">
            <a:xfrm flipV="1">
              <a:off x="5338" y="2057"/>
              <a:ext cx="121" cy="68"/>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Oval 33">
              <a:extLst>
                <a:ext uri="{FF2B5EF4-FFF2-40B4-BE49-F238E27FC236}">
                  <a16:creationId xmlns:a16="http://schemas.microsoft.com/office/drawing/2014/main" id="{1540AD61-2FDA-4A5B-A02F-9FA67EE1ADBC}"/>
                </a:ext>
              </a:extLst>
            </p:cNvPr>
            <p:cNvSpPr>
              <a:spLocks noChangeArrowheads="1"/>
            </p:cNvSpPr>
            <p:nvPr/>
          </p:nvSpPr>
          <p:spPr bwMode="auto">
            <a:xfrm>
              <a:off x="5269" y="2107"/>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4" name="Oval 34">
              <a:extLst>
                <a:ext uri="{FF2B5EF4-FFF2-40B4-BE49-F238E27FC236}">
                  <a16:creationId xmlns:a16="http://schemas.microsoft.com/office/drawing/2014/main" id="{CDF178B3-B4E0-44B8-8919-0D1B5218EE15}"/>
                </a:ext>
              </a:extLst>
            </p:cNvPr>
            <p:cNvSpPr>
              <a:spLocks noChangeArrowheads="1"/>
            </p:cNvSpPr>
            <p:nvPr/>
          </p:nvSpPr>
          <p:spPr bwMode="auto">
            <a:xfrm>
              <a:off x="5197" y="2026"/>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5" name="Line 35">
              <a:extLst>
                <a:ext uri="{FF2B5EF4-FFF2-40B4-BE49-F238E27FC236}">
                  <a16:creationId xmlns:a16="http://schemas.microsoft.com/office/drawing/2014/main" id="{3C73C27A-256F-4C42-A777-0D60C8C44C87}"/>
                </a:ext>
              </a:extLst>
            </p:cNvPr>
            <p:cNvSpPr>
              <a:spLocks noChangeShapeType="1"/>
            </p:cNvSpPr>
            <p:nvPr/>
          </p:nvSpPr>
          <p:spPr bwMode="auto">
            <a:xfrm flipV="1">
              <a:off x="5275" y="1634"/>
              <a:ext cx="202" cy="392"/>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36">
              <a:extLst>
                <a:ext uri="{FF2B5EF4-FFF2-40B4-BE49-F238E27FC236}">
                  <a16:creationId xmlns:a16="http://schemas.microsoft.com/office/drawing/2014/main" id="{719EAF1C-C2D9-42D2-BEA6-BEB7CDC18726}"/>
                </a:ext>
              </a:extLst>
            </p:cNvPr>
            <p:cNvSpPr>
              <a:spLocks noChangeArrowheads="1"/>
            </p:cNvSpPr>
            <p:nvPr/>
          </p:nvSpPr>
          <p:spPr bwMode="auto">
            <a:xfrm>
              <a:off x="5446" y="1555"/>
              <a:ext cx="88" cy="88"/>
            </a:xfrm>
            <a:prstGeom prst="ellipse">
              <a:avLst/>
            </a:prstGeom>
            <a:noFill/>
            <a:ln w="127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Line 37">
              <a:extLst>
                <a:ext uri="{FF2B5EF4-FFF2-40B4-BE49-F238E27FC236}">
                  <a16:creationId xmlns:a16="http://schemas.microsoft.com/office/drawing/2014/main" id="{BE92213C-4CC9-4F9A-AC01-EA94CF71C9EC}"/>
                </a:ext>
              </a:extLst>
            </p:cNvPr>
            <p:cNvSpPr>
              <a:spLocks noChangeShapeType="1"/>
            </p:cNvSpPr>
            <p:nvPr/>
          </p:nvSpPr>
          <p:spPr bwMode="auto">
            <a:xfrm>
              <a:off x="5251" y="1327"/>
              <a:ext cx="217" cy="226"/>
            </a:xfrm>
            <a:prstGeom prst="line">
              <a:avLst/>
            </a:prstGeom>
            <a:noFill/>
            <a:ln w="12700">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8" name="Line 38">
              <a:extLst>
                <a:ext uri="{FF2B5EF4-FFF2-40B4-BE49-F238E27FC236}">
                  <a16:creationId xmlns:a16="http://schemas.microsoft.com/office/drawing/2014/main" id="{F432CE72-D6E0-43FE-B6C6-6C87623A099C}"/>
                </a:ext>
              </a:extLst>
            </p:cNvPr>
            <p:cNvSpPr>
              <a:spLocks noChangeShapeType="1"/>
            </p:cNvSpPr>
            <p:nvPr/>
          </p:nvSpPr>
          <p:spPr bwMode="auto">
            <a:xfrm flipH="1">
              <a:off x="3353" y="1156"/>
              <a:ext cx="305" cy="334"/>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9" name="Line 39">
              <a:extLst>
                <a:ext uri="{FF2B5EF4-FFF2-40B4-BE49-F238E27FC236}">
                  <a16:creationId xmlns:a16="http://schemas.microsoft.com/office/drawing/2014/main" id="{AFF2747C-B433-43C9-A6B1-5CDD79944BF5}"/>
                </a:ext>
              </a:extLst>
            </p:cNvPr>
            <p:cNvSpPr>
              <a:spLocks noChangeShapeType="1"/>
            </p:cNvSpPr>
            <p:nvPr/>
          </p:nvSpPr>
          <p:spPr bwMode="auto">
            <a:xfrm>
              <a:off x="3874" y="1156"/>
              <a:ext cx="334" cy="154"/>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0" name="Oval 40">
              <a:extLst>
                <a:ext uri="{FF2B5EF4-FFF2-40B4-BE49-F238E27FC236}">
                  <a16:creationId xmlns:a16="http://schemas.microsoft.com/office/drawing/2014/main" id="{3A493259-3099-4338-8A06-21F5E7AB1869}"/>
                </a:ext>
              </a:extLst>
            </p:cNvPr>
            <p:cNvSpPr>
              <a:spLocks noChangeArrowheads="1"/>
            </p:cNvSpPr>
            <p:nvPr/>
          </p:nvSpPr>
          <p:spPr bwMode="auto">
            <a:xfrm>
              <a:off x="3778" y="1084"/>
              <a:ext cx="88" cy="88"/>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1" name="Oval 41">
              <a:extLst>
                <a:ext uri="{FF2B5EF4-FFF2-40B4-BE49-F238E27FC236}">
                  <a16:creationId xmlns:a16="http://schemas.microsoft.com/office/drawing/2014/main" id="{3E38487E-B94B-4943-A8B8-C140B51ED472}"/>
                </a:ext>
              </a:extLst>
            </p:cNvPr>
            <p:cNvSpPr>
              <a:spLocks noChangeArrowheads="1"/>
            </p:cNvSpPr>
            <p:nvPr/>
          </p:nvSpPr>
          <p:spPr bwMode="auto">
            <a:xfrm>
              <a:off x="3676" y="1081"/>
              <a:ext cx="88" cy="88"/>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2" name="Oval 42">
              <a:extLst>
                <a:ext uri="{FF2B5EF4-FFF2-40B4-BE49-F238E27FC236}">
                  <a16:creationId xmlns:a16="http://schemas.microsoft.com/office/drawing/2014/main" id="{68DB376C-6912-4B9F-9AA4-8D5627993CF1}"/>
                </a:ext>
              </a:extLst>
            </p:cNvPr>
            <p:cNvSpPr>
              <a:spLocks noChangeArrowheads="1"/>
            </p:cNvSpPr>
            <p:nvPr/>
          </p:nvSpPr>
          <p:spPr bwMode="auto">
            <a:xfrm>
              <a:off x="3292" y="1495"/>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3" name="Oval 43">
              <a:extLst>
                <a:ext uri="{FF2B5EF4-FFF2-40B4-BE49-F238E27FC236}">
                  <a16:creationId xmlns:a16="http://schemas.microsoft.com/office/drawing/2014/main" id="{54E267EB-CC70-4B23-A3D6-AD2163FCC060}"/>
                </a:ext>
              </a:extLst>
            </p:cNvPr>
            <p:cNvSpPr>
              <a:spLocks noChangeArrowheads="1"/>
            </p:cNvSpPr>
            <p:nvPr/>
          </p:nvSpPr>
          <p:spPr bwMode="auto">
            <a:xfrm>
              <a:off x="3715" y="2911"/>
              <a:ext cx="88" cy="88"/>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4" name="Line 44">
              <a:extLst>
                <a:ext uri="{FF2B5EF4-FFF2-40B4-BE49-F238E27FC236}">
                  <a16:creationId xmlns:a16="http://schemas.microsoft.com/office/drawing/2014/main" id="{B1F84A7D-B656-4309-8F16-322420F46E2D}"/>
                </a:ext>
              </a:extLst>
            </p:cNvPr>
            <p:cNvSpPr>
              <a:spLocks noChangeShapeType="1"/>
            </p:cNvSpPr>
            <p:nvPr/>
          </p:nvSpPr>
          <p:spPr bwMode="auto">
            <a:xfrm flipV="1">
              <a:off x="5017" y="1760"/>
              <a:ext cx="199" cy="35"/>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5" name="Oval 45">
              <a:extLst>
                <a:ext uri="{FF2B5EF4-FFF2-40B4-BE49-F238E27FC236}">
                  <a16:creationId xmlns:a16="http://schemas.microsoft.com/office/drawing/2014/main" id="{7A25C90D-2A4E-4774-B6CF-B3B35521C047}"/>
                </a:ext>
              </a:extLst>
            </p:cNvPr>
            <p:cNvSpPr>
              <a:spLocks noChangeArrowheads="1"/>
            </p:cNvSpPr>
            <p:nvPr/>
          </p:nvSpPr>
          <p:spPr bwMode="auto">
            <a:xfrm>
              <a:off x="4924" y="1744"/>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6" name="Line 46">
              <a:extLst>
                <a:ext uri="{FF2B5EF4-FFF2-40B4-BE49-F238E27FC236}">
                  <a16:creationId xmlns:a16="http://schemas.microsoft.com/office/drawing/2014/main" id="{B4507805-F925-4003-BD9E-B5AD7AEFAA32}"/>
                </a:ext>
              </a:extLst>
            </p:cNvPr>
            <p:cNvSpPr>
              <a:spLocks noChangeShapeType="1"/>
            </p:cNvSpPr>
            <p:nvPr/>
          </p:nvSpPr>
          <p:spPr bwMode="auto">
            <a:xfrm flipV="1">
              <a:off x="5035" y="1580"/>
              <a:ext cx="163" cy="71"/>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Oval 47">
              <a:extLst>
                <a:ext uri="{FF2B5EF4-FFF2-40B4-BE49-F238E27FC236}">
                  <a16:creationId xmlns:a16="http://schemas.microsoft.com/office/drawing/2014/main" id="{CD772DE1-B267-4343-9CD9-5DA741178609}"/>
                </a:ext>
              </a:extLst>
            </p:cNvPr>
            <p:cNvSpPr>
              <a:spLocks noChangeArrowheads="1"/>
            </p:cNvSpPr>
            <p:nvPr/>
          </p:nvSpPr>
          <p:spPr bwMode="auto">
            <a:xfrm>
              <a:off x="4873" y="1591"/>
              <a:ext cx="136" cy="136"/>
            </a:xfrm>
            <a:prstGeom prst="ellipse">
              <a:avLst/>
            </a:prstGeom>
            <a:noFill/>
            <a:ln w="12700">
              <a:solidFill>
                <a:srgbClr val="618FF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48">
              <a:extLst>
                <a:ext uri="{FF2B5EF4-FFF2-40B4-BE49-F238E27FC236}">
                  <a16:creationId xmlns:a16="http://schemas.microsoft.com/office/drawing/2014/main" id="{483F959A-CDED-4027-8380-AF84D50F37D0}"/>
                </a:ext>
              </a:extLst>
            </p:cNvPr>
            <p:cNvSpPr>
              <a:spLocks noChangeShapeType="1"/>
            </p:cNvSpPr>
            <p:nvPr/>
          </p:nvSpPr>
          <p:spPr bwMode="auto">
            <a:xfrm flipH="1" flipV="1">
              <a:off x="3290" y="2201"/>
              <a:ext cx="1022" cy="1463"/>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Oval 49">
              <a:extLst>
                <a:ext uri="{FF2B5EF4-FFF2-40B4-BE49-F238E27FC236}">
                  <a16:creationId xmlns:a16="http://schemas.microsoft.com/office/drawing/2014/main" id="{30E90347-1FBD-478A-A6A8-E4802DD1D690}"/>
                </a:ext>
              </a:extLst>
            </p:cNvPr>
            <p:cNvSpPr>
              <a:spLocks noChangeArrowheads="1"/>
            </p:cNvSpPr>
            <p:nvPr/>
          </p:nvSpPr>
          <p:spPr bwMode="auto">
            <a:xfrm>
              <a:off x="3811" y="1603"/>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0">
              <a:extLst>
                <a:ext uri="{FF2B5EF4-FFF2-40B4-BE49-F238E27FC236}">
                  <a16:creationId xmlns:a16="http://schemas.microsoft.com/office/drawing/2014/main" id="{EB07E4DE-660B-4078-A29B-505553D14866}"/>
                </a:ext>
              </a:extLst>
            </p:cNvPr>
            <p:cNvSpPr>
              <a:spLocks noChangeShapeType="1"/>
            </p:cNvSpPr>
            <p:nvPr/>
          </p:nvSpPr>
          <p:spPr bwMode="auto">
            <a:xfrm flipV="1">
              <a:off x="3298" y="1724"/>
              <a:ext cx="523" cy="485"/>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Oval 51">
              <a:extLst>
                <a:ext uri="{FF2B5EF4-FFF2-40B4-BE49-F238E27FC236}">
                  <a16:creationId xmlns:a16="http://schemas.microsoft.com/office/drawing/2014/main" id="{B404C8BB-8AA3-4A64-9089-9931A1BD0EB5}"/>
                </a:ext>
              </a:extLst>
            </p:cNvPr>
            <p:cNvSpPr>
              <a:spLocks noChangeArrowheads="1"/>
            </p:cNvSpPr>
            <p:nvPr/>
          </p:nvSpPr>
          <p:spPr bwMode="auto">
            <a:xfrm>
              <a:off x="4636" y="1726"/>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Oval 52">
              <a:extLst>
                <a:ext uri="{FF2B5EF4-FFF2-40B4-BE49-F238E27FC236}">
                  <a16:creationId xmlns:a16="http://schemas.microsoft.com/office/drawing/2014/main" id="{11352681-4F56-4FD4-B036-FC85216AA3D5}"/>
                </a:ext>
              </a:extLst>
            </p:cNvPr>
            <p:cNvSpPr>
              <a:spLocks noChangeArrowheads="1"/>
            </p:cNvSpPr>
            <p:nvPr/>
          </p:nvSpPr>
          <p:spPr bwMode="auto">
            <a:xfrm>
              <a:off x="3811" y="1603"/>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Oval 53">
              <a:extLst>
                <a:ext uri="{FF2B5EF4-FFF2-40B4-BE49-F238E27FC236}">
                  <a16:creationId xmlns:a16="http://schemas.microsoft.com/office/drawing/2014/main" id="{9D147E44-BBD6-477C-B349-DAD708E312AB}"/>
                </a:ext>
              </a:extLst>
            </p:cNvPr>
            <p:cNvSpPr>
              <a:spLocks noChangeArrowheads="1"/>
            </p:cNvSpPr>
            <p:nvPr/>
          </p:nvSpPr>
          <p:spPr bwMode="auto">
            <a:xfrm>
              <a:off x="3286" y="2992"/>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Oval 54">
              <a:extLst>
                <a:ext uri="{FF2B5EF4-FFF2-40B4-BE49-F238E27FC236}">
                  <a16:creationId xmlns:a16="http://schemas.microsoft.com/office/drawing/2014/main" id="{1F93384B-5250-48C2-A8DB-D9C3AB480AA8}"/>
                </a:ext>
              </a:extLst>
            </p:cNvPr>
            <p:cNvSpPr>
              <a:spLocks noChangeArrowheads="1"/>
            </p:cNvSpPr>
            <p:nvPr/>
          </p:nvSpPr>
          <p:spPr bwMode="auto">
            <a:xfrm>
              <a:off x="4183" y="3046"/>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Oval 55">
              <a:extLst>
                <a:ext uri="{FF2B5EF4-FFF2-40B4-BE49-F238E27FC236}">
                  <a16:creationId xmlns:a16="http://schemas.microsoft.com/office/drawing/2014/main" id="{D58D49AD-6DCD-4A3B-8E68-9C752B3E00C8}"/>
                </a:ext>
              </a:extLst>
            </p:cNvPr>
            <p:cNvSpPr>
              <a:spLocks noChangeArrowheads="1"/>
            </p:cNvSpPr>
            <p:nvPr/>
          </p:nvSpPr>
          <p:spPr bwMode="auto">
            <a:xfrm>
              <a:off x="4546" y="2155"/>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Oval 56">
              <a:extLst>
                <a:ext uri="{FF2B5EF4-FFF2-40B4-BE49-F238E27FC236}">
                  <a16:creationId xmlns:a16="http://schemas.microsoft.com/office/drawing/2014/main" id="{FF106CC1-67DA-4304-BA93-1911FC67EA39}"/>
                </a:ext>
              </a:extLst>
            </p:cNvPr>
            <p:cNvSpPr>
              <a:spLocks noChangeArrowheads="1"/>
            </p:cNvSpPr>
            <p:nvPr/>
          </p:nvSpPr>
          <p:spPr bwMode="auto">
            <a:xfrm>
              <a:off x="5446" y="2428"/>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7" name="Oval 57">
              <a:extLst>
                <a:ext uri="{FF2B5EF4-FFF2-40B4-BE49-F238E27FC236}">
                  <a16:creationId xmlns:a16="http://schemas.microsoft.com/office/drawing/2014/main" id="{A0F40C25-534A-4F7B-B04C-0710BC1C3342}"/>
                </a:ext>
              </a:extLst>
            </p:cNvPr>
            <p:cNvSpPr>
              <a:spLocks noChangeArrowheads="1"/>
            </p:cNvSpPr>
            <p:nvPr/>
          </p:nvSpPr>
          <p:spPr bwMode="auto">
            <a:xfrm>
              <a:off x="3907" y="2320"/>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8" name="Line 58">
              <a:extLst>
                <a:ext uri="{FF2B5EF4-FFF2-40B4-BE49-F238E27FC236}">
                  <a16:creationId xmlns:a16="http://schemas.microsoft.com/office/drawing/2014/main" id="{085B0775-0904-4F98-92B8-939227C2761B}"/>
                </a:ext>
              </a:extLst>
            </p:cNvPr>
            <p:cNvSpPr>
              <a:spLocks noChangeShapeType="1"/>
            </p:cNvSpPr>
            <p:nvPr/>
          </p:nvSpPr>
          <p:spPr bwMode="auto">
            <a:xfrm flipH="1">
              <a:off x="3380" y="2641"/>
              <a:ext cx="998" cy="1018"/>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9" name="Line 59">
              <a:extLst>
                <a:ext uri="{FF2B5EF4-FFF2-40B4-BE49-F238E27FC236}">
                  <a16:creationId xmlns:a16="http://schemas.microsoft.com/office/drawing/2014/main" id="{791E5793-83DA-48CD-83D7-253305D61A5B}"/>
                </a:ext>
              </a:extLst>
            </p:cNvPr>
            <p:cNvSpPr>
              <a:spLocks noChangeShapeType="1"/>
            </p:cNvSpPr>
            <p:nvPr/>
          </p:nvSpPr>
          <p:spPr bwMode="auto">
            <a:xfrm flipV="1">
              <a:off x="4888" y="1085"/>
              <a:ext cx="319" cy="878"/>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0" name="Line 60">
              <a:extLst>
                <a:ext uri="{FF2B5EF4-FFF2-40B4-BE49-F238E27FC236}">
                  <a16:creationId xmlns:a16="http://schemas.microsoft.com/office/drawing/2014/main" id="{28497C46-2F0B-45C6-82EC-5E30601E0A55}"/>
                </a:ext>
              </a:extLst>
            </p:cNvPr>
            <p:cNvSpPr>
              <a:spLocks noChangeShapeType="1"/>
            </p:cNvSpPr>
            <p:nvPr/>
          </p:nvSpPr>
          <p:spPr bwMode="auto">
            <a:xfrm>
              <a:off x="3979" y="2080"/>
              <a:ext cx="1561" cy="58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1" name="Line 61">
              <a:extLst>
                <a:ext uri="{FF2B5EF4-FFF2-40B4-BE49-F238E27FC236}">
                  <a16:creationId xmlns:a16="http://schemas.microsoft.com/office/drawing/2014/main" id="{F5FAE8C6-D600-49BE-9AAF-B917C2F0AE2B}"/>
                </a:ext>
              </a:extLst>
            </p:cNvPr>
            <p:cNvSpPr>
              <a:spLocks noChangeShapeType="1"/>
            </p:cNvSpPr>
            <p:nvPr/>
          </p:nvSpPr>
          <p:spPr bwMode="auto">
            <a:xfrm flipV="1">
              <a:off x="4891" y="1751"/>
              <a:ext cx="649" cy="1268"/>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2" name="Line 62">
              <a:extLst>
                <a:ext uri="{FF2B5EF4-FFF2-40B4-BE49-F238E27FC236}">
                  <a16:creationId xmlns:a16="http://schemas.microsoft.com/office/drawing/2014/main" id="{56E3550B-4C0E-4DB7-92D5-280A9F5581D0}"/>
                </a:ext>
              </a:extLst>
            </p:cNvPr>
            <p:cNvSpPr>
              <a:spLocks noChangeShapeType="1"/>
            </p:cNvSpPr>
            <p:nvPr/>
          </p:nvSpPr>
          <p:spPr bwMode="auto">
            <a:xfrm>
              <a:off x="4311" y="3361"/>
              <a:ext cx="3" cy="301"/>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3" name="Line 63">
              <a:extLst>
                <a:ext uri="{FF2B5EF4-FFF2-40B4-BE49-F238E27FC236}">
                  <a16:creationId xmlns:a16="http://schemas.microsoft.com/office/drawing/2014/main" id="{DEF132F1-077A-4FF6-A392-4C738289A9E4}"/>
                </a:ext>
              </a:extLst>
            </p:cNvPr>
            <p:cNvSpPr>
              <a:spLocks noChangeShapeType="1"/>
            </p:cNvSpPr>
            <p:nvPr/>
          </p:nvSpPr>
          <p:spPr bwMode="auto">
            <a:xfrm>
              <a:off x="4603" y="1444"/>
              <a:ext cx="937" cy="631"/>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4" name="Line 64">
              <a:extLst>
                <a:ext uri="{FF2B5EF4-FFF2-40B4-BE49-F238E27FC236}">
                  <a16:creationId xmlns:a16="http://schemas.microsoft.com/office/drawing/2014/main" id="{ADB5D939-B739-4DEA-B20A-7B099123E083}"/>
                </a:ext>
              </a:extLst>
            </p:cNvPr>
            <p:cNvSpPr>
              <a:spLocks noChangeShapeType="1"/>
            </p:cNvSpPr>
            <p:nvPr/>
          </p:nvSpPr>
          <p:spPr bwMode="auto">
            <a:xfrm flipV="1">
              <a:off x="3753" y="1076"/>
              <a:ext cx="0" cy="1835"/>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5" name="Line 65">
              <a:extLst>
                <a:ext uri="{FF2B5EF4-FFF2-40B4-BE49-F238E27FC236}">
                  <a16:creationId xmlns:a16="http://schemas.microsoft.com/office/drawing/2014/main" id="{D9247700-243F-456C-82A3-35DC033FB47A}"/>
                </a:ext>
              </a:extLst>
            </p:cNvPr>
            <p:cNvSpPr>
              <a:spLocks noChangeShapeType="1"/>
            </p:cNvSpPr>
            <p:nvPr/>
          </p:nvSpPr>
          <p:spPr bwMode="auto">
            <a:xfrm flipH="1" flipV="1">
              <a:off x="3641" y="1076"/>
              <a:ext cx="692" cy="620"/>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6" name="Line 66">
              <a:extLst>
                <a:ext uri="{FF2B5EF4-FFF2-40B4-BE49-F238E27FC236}">
                  <a16:creationId xmlns:a16="http://schemas.microsoft.com/office/drawing/2014/main" id="{D046AD56-38EA-4C58-BBDD-8C62C07F67D2}"/>
                </a:ext>
              </a:extLst>
            </p:cNvPr>
            <p:cNvSpPr>
              <a:spLocks noChangeShapeType="1"/>
            </p:cNvSpPr>
            <p:nvPr/>
          </p:nvSpPr>
          <p:spPr bwMode="auto">
            <a:xfrm>
              <a:off x="5224" y="1093"/>
              <a:ext cx="307" cy="298"/>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7" name="Line 67">
              <a:extLst>
                <a:ext uri="{FF2B5EF4-FFF2-40B4-BE49-F238E27FC236}">
                  <a16:creationId xmlns:a16="http://schemas.microsoft.com/office/drawing/2014/main" id="{5B7F6FEA-00CD-4EBB-814C-3B9C8A52D46E}"/>
                </a:ext>
              </a:extLst>
            </p:cNvPr>
            <p:cNvSpPr>
              <a:spLocks noChangeShapeType="1"/>
            </p:cNvSpPr>
            <p:nvPr/>
          </p:nvSpPr>
          <p:spPr bwMode="auto">
            <a:xfrm flipH="1">
              <a:off x="3281" y="1090"/>
              <a:ext cx="374" cy="319"/>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8" name="Line 68">
              <a:extLst>
                <a:ext uri="{FF2B5EF4-FFF2-40B4-BE49-F238E27FC236}">
                  <a16:creationId xmlns:a16="http://schemas.microsoft.com/office/drawing/2014/main" id="{C5D817C9-4D6A-49C5-9C6B-2A80C52B766F}"/>
                </a:ext>
              </a:extLst>
            </p:cNvPr>
            <p:cNvSpPr>
              <a:spLocks noChangeShapeType="1"/>
            </p:cNvSpPr>
            <p:nvPr/>
          </p:nvSpPr>
          <p:spPr bwMode="auto">
            <a:xfrm>
              <a:off x="3295" y="1423"/>
              <a:ext cx="1129" cy="2245"/>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9" name="Line 69">
              <a:extLst>
                <a:ext uri="{FF2B5EF4-FFF2-40B4-BE49-F238E27FC236}">
                  <a16:creationId xmlns:a16="http://schemas.microsoft.com/office/drawing/2014/main" id="{11602812-CD62-4B15-8C38-F0B555E29A71}"/>
                </a:ext>
              </a:extLst>
            </p:cNvPr>
            <p:cNvSpPr>
              <a:spLocks noChangeShapeType="1"/>
            </p:cNvSpPr>
            <p:nvPr/>
          </p:nvSpPr>
          <p:spPr bwMode="auto">
            <a:xfrm flipV="1">
              <a:off x="4429" y="2516"/>
              <a:ext cx="1021" cy="1157"/>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0" name="Line 70">
              <a:extLst>
                <a:ext uri="{FF2B5EF4-FFF2-40B4-BE49-F238E27FC236}">
                  <a16:creationId xmlns:a16="http://schemas.microsoft.com/office/drawing/2014/main" id="{7850C87D-0C8F-4439-994E-633D41844CC0}"/>
                </a:ext>
              </a:extLst>
            </p:cNvPr>
            <p:cNvSpPr>
              <a:spLocks noChangeShapeType="1"/>
            </p:cNvSpPr>
            <p:nvPr/>
          </p:nvSpPr>
          <p:spPr bwMode="auto">
            <a:xfrm flipH="1">
              <a:off x="4253" y="1396"/>
              <a:ext cx="1283" cy="1651"/>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71">
              <a:extLst>
                <a:ext uri="{FF2B5EF4-FFF2-40B4-BE49-F238E27FC236}">
                  <a16:creationId xmlns:a16="http://schemas.microsoft.com/office/drawing/2014/main" id="{1BB68FE2-D9C2-4484-BAFC-2E848E11FD72}"/>
                </a:ext>
              </a:extLst>
            </p:cNvPr>
            <p:cNvSpPr>
              <a:spLocks noChangeShapeType="1"/>
            </p:cNvSpPr>
            <p:nvPr/>
          </p:nvSpPr>
          <p:spPr bwMode="auto">
            <a:xfrm flipV="1">
              <a:off x="4090" y="2063"/>
              <a:ext cx="1438" cy="1604"/>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72">
              <a:extLst>
                <a:ext uri="{FF2B5EF4-FFF2-40B4-BE49-F238E27FC236}">
                  <a16:creationId xmlns:a16="http://schemas.microsoft.com/office/drawing/2014/main" id="{384173A9-4175-4FE3-BE54-5AC36AECF408}"/>
                </a:ext>
              </a:extLst>
            </p:cNvPr>
            <p:cNvSpPr>
              <a:spLocks noChangeShapeType="1"/>
            </p:cNvSpPr>
            <p:nvPr/>
          </p:nvSpPr>
          <p:spPr bwMode="auto">
            <a:xfrm flipH="1" flipV="1">
              <a:off x="3398" y="3101"/>
              <a:ext cx="680" cy="572"/>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73">
              <a:extLst>
                <a:ext uri="{FF2B5EF4-FFF2-40B4-BE49-F238E27FC236}">
                  <a16:creationId xmlns:a16="http://schemas.microsoft.com/office/drawing/2014/main" id="{9BB05C56-57ED-43EE-B5D5-B034BF591CE5}"/>
                </a:ext>
              </a:extLst>
            </p:cNvPr>
            <p:cNvSpPr>
              <a:spLocks noChangeShapeType="1"/>
            </p:cNvSpPr>
            <p:nvPr/>
          </p:nvSpPr>
          <p:spPr bwMode="auto">
            <a:xfrm flipH="1" flipV="1">
              <a:off x="3737" y="1064"/>
              <a:ext cx="1496" cy="2612"/>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74">
              <a:extLst>
                <a:ext uri="{FF2B5EF4-FFF2-40B4-BE49-F238E27FC236}">
                  <a16:creationId xmlns:a16="http://schemas.microsoft.com/office/drawing/2014/main" id="{D2B2C0CC-7836-476E-B079-CE3ED6A09378}"/>
                </a:ext>
              </a:extLst>
            </p:cNvPr>
            <p:cNvSpPr>
              <a:spLocks noChangeShapeType="1"/>
            </p:cNvSpPr>
            <p:nvPr/>
          </p:nvSpPr>
          <p:spPr bwMode="auto">
            <a:xfrm flipV="1">
              <a:off x="5230" y="3218"/>
              <a:ext cx="301" cy="464"/>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Oval 75">
              <a:extLst>
                <a:ext uri="{FF2B5EF4-FFF2-40B4-BE49-F238E27FC236}">
                  <a16:creationId xmlns:a16="http://schemas.microsoft.com/office/drawing/2014/main" id="{B50F1CC6-CD8F-4DD9-AAA6-4D190C39A5E2}"/>
                </a:ext>
              </a:extLst>
            </p:cNvPr>
            <p:cNvSpPr>
              <a:spLocks noChangeArrowheads="1"/>
            </p:cNvSpPr>
            <p:nvPr/>
          </p:nvSpPr>
          <p:spPr bwMode="auto">
            <a:xfrm>
              <a:off x="4471" y="1315"/>
              <a:ext cx="136" cy="136"/>
            </a:xfrm>
            <a:prstGeom prst="ellipse">
              <a:avLst/>
            </a:prstGeom>
            <a:noFill/>
            <a:ln w="12700">
              <a:solidFill>
                <a:srgbClr val="618FF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Oval 76">
              <a:extLst>
                <a:ext uri="{FF2B5EF4-FFF2-40B4-BE49-F238E27FC236}">
                  <a16:creationId xmlns:a16="http://schemas.microsoft.com/office/drawing/2014/main" id="{65CC4366-74DB-4F03-96A5-6A4F5EEEF8D4}"/>
                </a:ext>
              </a:extLst>
            </p:cNvPr>
            <p:cNvSpPr>
              <a:spLocks noChangeArrowheads="1"/>
            </p:cNvSpPr>
            <p:nvPr/>
          </p:nvSpPr>
          <p:spPr bwMode="auto">
            <a:xfrm>
              <a:off x="4819" y="1963"/>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77">
              <a:extLst>
                <a:ext uri="{FF2B5EF4-FFF2-40B4-BE49-F238E27FC236}">
                  <a16:creationId xmlns:a16="http://schemas.microsoft.com/office/drawing/2014/main" id="{1DFEDDC1-4008-4481-817D-3CC2DF28F5E0}"/>
                </a:ext>
              </a:extLst>
            </p:cNvPr>
            <p:cNvSpPr>
              <a:spLocks noChangeShapeType="1"/>
            </p:cNvSpPr>
            <p:nvPr/>
          </p:nvSpPr>
          <p:spPr bwMode="auto">
            <a:xfrm flipH="1" flipV="1">
              <a:off x="4730" y="1085"/>
              <a:ext cx="821" cy="677"/>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78">
              <a:extLst>
                <a:ext uri="{FF2B5EF4-FFF2-40B4-BE49-F238E27FC236}">
                  <a16:creationId xmlns:a16="http://schemas.microsoft.com/office/drawing/2014/main" id="{A39C7C55-78AC-4845-9618-8A3404870F97}"/>
                </a:ext>
              </a:extLst>
            </p:cNvPr>
            <p:cNvSpPr>
              <a:spLocks noChangeShapeType="1"/>
            </p:cNvSpPr>
            <p:nvPr/>
          </p:nvSpPr>
          <p:spPr bwMode="auto">
            <a:xfrm flipH="1">
              <a:off x="4352" y="1090"/>
              <a:ext cx="383" cy="391"/>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Oval 79">
              <a:extLst>
                <a:ext uri="{FF2B5EF4-FFF2-40B4-BE49-F238E27FC236}">
                  <a16:creationId xmlns:a16="http://schemas.microsoft.com/office/drawing/2014/main" id="{67E4F75E-7BB9-402C-9834-06F9398339BD}"/>
                </a:ext>
              </a:extLst>
            </p:cNvPr>
            <p:cNvSpPr>
              <a:spLocks noChangeArrowheads="1"/>
            </p:cNvSpPr>
            <p:nvPr/>
          </p:nvSpPr>
          <p:spPr bwMode="auto">
            <a:xfrm>
              <a:off x="4264" y="1489"/>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0" name="Line 80">
              <a:extLst>
                <a:ext uri="{FF2B5EF4-FFF2-40B4-BE49-F238E27FC236}">
                  <a16:creationId xmlns:a16="http://schemas.microsoft.com/office/drawing/2014/main" id="{E8A47A75-31C6-4775-911C-2E195641F2D0}"/>
                </a:ext>
              </a:extLst>
            </p:cNvPr>
            <p:cNvSpPr>
              <a:spLocks noChangeShapeType="1"/>
            </p:cNvSpPr>
            <p:nvPr/>
          </p:nvSpPr>
          <p:spPr bwMode="auto">
            <a:xfrm>
              <a:off x="4639" y="2254"/>
              <a:ext cx="901" cy="964"/>
            </a:xfrm>
            <a:prstGeom prst="line">
              <a:avLst/>
            </a:prstGeom>
            <a:noFill/>
            <a:ln w="127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1" name="Line 81">
              <a:extLst>
                <a:ext uri="{FF2B5EF4-FFF2-40B4-BE49-F238E27FC236}">
                  <a16:creationId xmlns:a16="http://schemas.microsoft.com/office/drawing/2014/main" id="{CA0C42CC-D858-4B25-9F65-658336A71804}"/>
                </a:ext>
              </a:extLst>
            </p:cNvPr>
            <p:cNvSpPr>
              <a:spLocks noChangeShapeType="1"/>
            </p:cNvSpPr>
            <p:nvPr/>
          </p:nvSpPr>
          <p:spPr bwMode="auto">
            <a:xfrm flipH="1" flipV="1">
              <a:off x="3281" y="3488"/>
              <a:ext cx="113" cy="167"/>
            </a:xfrm>
            <a:prstGeom prst="line">
              <a:avLst/>
            </a:prstGeom>
            <a:noFill/>
            <a:ln w="12700">
              <a:solidFill>
                <a:srgbClr val="FC0128"/>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2" name="Line 82">
              <a:extLst>
                <a:ext uri="{FF2B5EF4-FFF2-40B4-BE49-F238E27FC236}">
                  <a16:creationId xmlns:a16="http://schemas.microsoft.com/office/drawing/2014/main" id="{2B514D48-5F45-4413-BCB8-5A58330519FC}"/>
                </a:ext>
              </a:extLst>
            </p:cNvPr>
            <p:cNvSpPr>
              <a:spLocks noChangeShapeType="1"/>
            </p:cNvSpPr>
            <p:nvPr/>
          </p:nvSpPr>
          <p:spPr bwMode="auto">
            <a:xfrm flipV="1">
              <a:off x="3283" y="1805"/>
              <a:ext cx="1366" cy="1703"/>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3" name="Oval 83">
              <a:extLst>
                <a:ext uri="{FF2B5EF4-FFF2-40B4-BE49-F238E27FC236}">
                  <a16:creationId xmlns:a16="http://schemas.microsoft.com/office/drawing/2014/main" id="{871F4850-AE51-4D34-B0B7-23A11ED2C1F3}"/>
                </a:ext>
              </a:extLst>
            </p:cNvPr>
            <p:cNvSpPr>
              <a:spLocks noChangeArrowheads="1"/>
            </p:cNvSpPr>
            <p:nvPr/>
          </p:nvSpPr>
          <p:spPr bwMode="auto">
            <a:xfrm>
              <a:off x="4366" y="2545"/>
              <a:ext cx="88" cy="88"/>
            </a:xfrm>
            <a:prstGeom prst="ellipse">
              <a:avLst/>
            </a:prstGeom>
            <a:noFill/>
            <a:ln w="127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4" name="Line 84">
              <a:extLst>
                <a:ext uri="{FF2B5EF4-FFF2-40B4-BE49-F238E27FC236}">
                  <a16:creationId xmlns:a16="http://schemas.microsoft.com/office/drawing/2014/main" id="{5EE56A53-3B5B-4FE3-9F46-26659BE69CC1}"/>
                </a:ext>
              </a:extLst>
            </p:cNvPr>
            <p:cNvSpPr>
              <a:spLocks noChangeShapeType="1"/>
            </p:cNvSpPr>
            <p:nvPr/>
          </p:nvSpPr>
          <p:spPr bwMode="auto">
            <a:xfrm flipH="1" flipV="1">
              <a:off x="3290" y="2201"/>
              <a:ext cx="1022" cy="1463"/>
            </a:xfrm>
            <a:prstGeom prst="line">
              <a:avLst/>
            </a:prstGeom>
            <a:noFill/>
            <a:ln w="12700">
              <a:solidFill>
                <a:srgbClr val="618FF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5" name="Line 85">
              <a:extLst>
                <a:ext uri="{FF2B5EF4-FFF2-40B4-BE49-F238E27FC236}">
                  <a16:creationId xmlns:a16="http://schemas.microsoft.com/office/drawing/2014/main" id="{29773B87-E335-4709-B8F0-FB500959D2FA}"/>
                </a:ext>
              </a:extLst>
            </p:cNvPr>
            <p:cNvSpPr>
              <a:spLocks noChangeShapeType="1"/>
            </p:cNvSpPr>
            <p:nvPr/>
          </p:nvSpPr>
          <p:spPr bwMode="auto">
            <a:xfrm flipV="1">
              <a:off x="3298" y="1724"/>
              <a:ext cx="523" cy="485"/>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6" name="Line 86">
              <a:extLst>
                <a:ext uri="{FF2B5EF4-FFF2-40B4-BE49-F238E27FC236}">
                  <a16:creationId xmlns:a16="http://schemas.microsoft.com/office/drawing/2014/main" id="{E566C637-D6FD-479D-9ED5-8C422E30ABFA}"/>
                </a:ext>
              </a:extLst>
            </p:cNvPr>
            <p:cNvSpPr>
              <a:spLocks noChangeShapeType="1"/>
            </p:cNvSpPr>
            <p:nvPr/>
          </p:nvSpPr>
          <p:spPr bwMode="auto">
            <a:xfrm flipV="1">
              <a:off x="4873" y="2648"/>
              <a:ext cx="673" cy="1019"/>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7" name="Line 87">
              <a:extLst>
                <a:ext uri="{FF2B5EF4-FFF2-40B4-BE49-F238E27FC236}">
                  <a16:creationId xmlns:a16="http://schemas.microsoft.com/office/drawing/2014/main" id="{E8C69203-E2FD-46FE-8F6B-5D70FDE546E9}"/>
                </a:ext>
              </a:extLst>
            </p:cNvPr>
            <p:cNvSpPr>
              <a:spLocks noChangeShapeType="1"/>
            </p:cNvSpPr>
            <p:nvPr/>
          </p:nvSpPr>
          <p:spPr bwMode="auto">
            <a:xfrm flipH="1" flipV="1">
              <a:off x="3956" y="2381"/>
              <a:ext cx="911" cy="1298"/>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 name="文本框 88">
            <a:extLst>
              <a:ext uri="{FF2B5EF4-FFF2-40B4-BE49-F238E27FC236}">
                <a16:creationId xmlns:a16="http://schemas.microsoft.com/office/drawing/2014/main" id="{F543B5F2-A868-4ED9-ADBA-E57F01AE5553}"/>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CFCCD3C-C82F-420A-BF9E-7F0FD957C134}"/>
              </a:ext>
            </a:extLst>
          </p:cNvPr>
          <p:cNvSpPr>
            <a:spLocks noGrp="1" noChangeArrowheads="1"/>
          </p:cNvSpPr>
          <p:nvPr>
            <p:ph type="title"/>
          </p:nvPr>
        </p:nvSpPr>
        <p:spPr>
          <a:xfrm>
            <a:off x="313531" y="1260608"/>
            <a:ext cx="10367433" cy="1176337"/>
          </a:xfrm>
          <a:noFill/>
          <a:ln/>
        </p:spPr>
        <p:txBody>
          <a:bodyPr>
            <a:normAutofit/>
          </a:bodyPr>
          <a:lstStyle/>
          <a:p>
            <a:r>
              <a:rPr lang="zh-CN" altLang="en-US" sz="3200" dirty="0">
                <a:ea typeface="宋体" panose="02010600030101010101" pitchFamily="2" charset="-122"/>
              </a:rPr>
              <a:t>分子运动</a:t>
            </a:r>
            <a:r>
              <a:rPr lang="en-US" altLang="zh-CN" sz="3200" dirty="0">
                <a:ea typeface="宋体" panose="02010600030101010101" pitchFamily="2" charset="-122"/>
              </a:rPr>
              <a:t>-</a:t>
            </a:r>
            <a:r>
              <a:rPr lang="zh-CN" altLang="en-US" sz="3200" dirty="0">
                <a:ea typeface="宋体" panose="02010600030101010101" pitchFamily="2" charset="-122"/>
              </a:rPr>
              <a:t>平均自由程</a:t>
            </a:r>
            <a:endParaRPr lang="en-US" altLang="zh-CN" sz="3200" dirty="0">
              <a:ea typeface="宋体" panose="02010600030101010101" pitchFamily="2" charset="-122"/>
            </a:endParaRPr>
          </a:p>
        </p:txBody>
      </p:sp>
      <p:sp>
        <p:nvSpPr>
          <p:cNvPr id="17411" name="Rectangle 3">
            <a:extLst>
              <a:ext uri="{FF2B5EF4-FFF2-40B4-BE49-F238E27FC236}">
                <a16:creationId xmlns:a16="http://schemas.microsoft.com/office/drawing/2014/main" id="{5AF380C9-D5C8-4E94-B0BB-05660534A9BA}"/>
              </a:ext>
            </a:extLst>
          </p:cNvPr>
          <p:cNvSpPr>
            <a:spLocks noGrp="1" noChangeArrowheads="1"/>
          </p:cNvSpPr>
          <p:nvPr>
            <p:ph type="body" sz="half" idx="1"/>
          </p:nvPr>
        </p:nvSpPr>
        <p:spPr>
          <a:xfrm>
            <a:off x="313996" y="2560770"/>
            <a:ext cx="4710113" cy="2914650"/>
          </a:xfrm>
          <a:noFill/>
          <a:ln/>
        </p:spPr>
        <p:txBody>
          <a:bodyPr>
            <a:normAutofit/>
          </a:bodyPr>
          <a:lstStyle/>
          <a:p>
            <a:pPr>
              <a:lnSpc>
                <a:spcPct val="170000"/>
              </a:lnSpc>
            </a:pPr>
            <a:r>
              <a:rPr lang="zh-CN" altLang="en-US" sz="1600" dirty="0">
                <a:ea typeface="宋体" panose="02010600030101010101" pitchFamily="2" charset="-122"/>
              </a:rPr>
              <a:t>平均自由程定义了分子运动时碰撞的最短距离</a:t>
            </a:r>
            <a:r>
              <a:rPr lang="en-US" altLang="zh-CN" sz="1600" dirty="0">
                <a:ea typeface="宋体" panose="02010600030101010101" pitchFamily="2" charset="-122"/>
              </a:rPr>
              <a:t>.</a:t>
            </a:r>
          </a:p>
          <a:p>
            <a:pPr>
              <a:lnSpc>
                <a:spcPct val="170000"/>
              </a:lnSpc>
            </a:pPr>
            <a:r>
              <a:rPr lang="zh-CN" altLang="en-US" sz="1600" dirty="0">
                <a:ea typeface="宋体" panose="02010600030101010101" pitchFamily="2" charset="-122"/>
              </a:rPr>
              <a:t>距离基于</a:t>
            </a:r>
            <a:r>
              <a:rPr lang="en-US" altLang="zh-CN" sz="1600" dirty="0">
                <a:ea typeface="宋体" panose="02010600030101010101" pitchFamily="2" charset="-122"/>
              </a:rPr>
              <a:t>:</a:t>
            </a:r>
          </a:p>
          <a:p>
            <a:pPr lvl="1">
              <a:lnSpc>
                <a:spcPct val="170000"/>
              </a:lnSpc>
            </a:pPr>
            <a:r>
              <a:rPr lang="zh-CN" altLang="en-US" sz="1400" dirty="0">
                <a:ea typeface="宋体" panose="02010600030101010101" pitchFamily="2" charset="-122"/>
              </a:rPr>
              <a:t>分子的密度和大小</a:t>
            </a:r>
            <a:endParaRPr lang="en-US" altLang="zh-CN" sz="1400" dirty="0">
              <a:ea typeface="宋体" panose="02010600030101010101" pitchFamily="2" charset="-122"/>
            </a:endParaRPr>
          </a:p>
          <a:p>
            <a:pPr lvl="1">
              <a:lnSpc>
                <a:spcPct val="170000"/>
              </a:lnSpc>
            </a:pPr>
            <a:r>
              <a:rPr lang="zh-CN" altLang="en-US" sz="1400" dirty="0">
                <a:ea typeface="宋体" panose="02010600030101010101" pitchFamily="2" charset="-122"/>
              </a:rPr>
              <a:t>真空度</a:t>
            </a:r>
            <a:endParaRPr lang="en-US" altLang="zh-CN" sz="1400" dirty="0">
              <a:ea typeface="宋体" panose="02010600030101010101" pitchFamily="2" charset="-122"/>
            </a:endParaRPr>
          </a:p>
        </p:txBody>
      </p:sp>
      <p:grpSp>
        <p:nvGrpSpPr>
          <p:cNvPr id="17429" name="Group 21">
            <a:extLst>
              <a:ext uri="{FF2B5EF4-FFF2-40B4-BE49-F238E27FC236}">
                <a16:creationId xmlns:a16="http://schemas.microsoft.com/office/drawing/2014/main" id="{4B53583E-28BA-44EA-9DE9-4F523046F1BE}"/>
              </a:ext>
            </a:extLst>
          </p:cNvPr>
          <p:cNvGrpSpPr>
            <a:grpSpLocks/>
          </p:cNvGrpSpPr>
          <p:nvPr/>
        </p:nvGrpSpPr>
        <p:grpSpPr bwMode="auto">
          <a:xfrm>
            <a:off x="8103065" y="2070232"/>
            <a:ext cx="3632200" cy="4175125"/>
            <a:chOff x="3266" y="1061"/>
            <a:chExt cx="2288" cy="2630"/>
          </a:xfrm>
        </p:grpSpPr>
        <p:sp>
          <p:nvSpPr>
            <p:cNvPr id="17412" name="Rectangle 4">
              <a:extLst>
                <a:ext uri="{FF2B5EF4-FFF2-40B4-BE49-F238E27FC236}">
                  <a16:creationId xmlns:a16="http://schemas.microsoft.com/office/drawing/2014/main" id="{231F093C-AF38-4239-9734-C6ADC057F809}"/>
                </a:ext>
              </a:extLst>
            </p:cNvPr>
            <p:cNvSpPr>
              <a:spLocks noChangeArrowheads="1"/>
            </p:cNvSpPr>
            <p:nvPr/>
          </p:nvSpPr>
          <p:spPr bwMode="auto">
            <a:xfrm>
              <a:off x="3266" y="1061"/>
              <a:ext cx="2288" cy="2630"/>
            </a:xfrm>
            <a:prstGeom prst="rect">
              <a:avLst/>
            </a:prstGeom>
            <a:gradFill rotWithShape="0">
              <a:gsLst>
                <a:gs pos="0">
                  <a:srgbClr val="081D58">
                    <a:gamma/>
                    <a:tint val="0"/>
                    <a:invGamma/>
                  </a:srgbClr>
                </a:gs>
                <a:gs pos="100000">
                  <a:srgbClr val="081D58"/>
                </a:gs>
              </a:gsLst>
              <a:path path="shape">
                <a:fillToRect l="50000" t="50000" r="50000" b="50000"/>
              </a:path>
            </a:gradFill>
            <a:ln w="254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 name="Oval 5">
              <a:extLst>
                <a:ext uri="{FF2B5EF4-FFF2-40B4-BE49-F238E27FC236}">
                  <a16:creationId xmlns:a16="http://schemas.microsoft.com/office/drawing/2014/main" id="{98C622FE-EDBC-4DC7-85F6-4EE4FA5D4697}"/>
                </a:ext>
              </a:extLst>
            </p:cNvPr>
            <p:cNvSpPr>
              <a:spLocks noChangeArrowheads="1"/>
            </p:cNvSpPr>
            <p:nvPr/>
          </p:nvSpPr>
          <p:spPr bwMode="auto">
            <a:xfrm>
              <a:off x="4813" y="302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4" name="Oval 6">
              <a:extLst>
                <a:ext uri="{FF2B5EF4-FFF2-40B4-BE49-F238E27FC236}">
                  <a16:creationId xmlns:a16="http://schemas.microsoft.com/office/drawing/2014/main" id="{19665B02-147E-4CE3-A149-0AD8EE9E5C35}"/>
                </a:ext>
              </a:extLst>
            </p:cNvPr>
            <p:cNvSpPr>
              <a:spLocks noChangeArrowheads="1"/>
            </p:cNvSpPr>
            <p:nvPr/>
          </p:nvSpPr>
          <p:spPr bwMode="auto">
            <a:xfrm>
              <a:off x="4243" y="3205"/>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 name="Oval 7">
              <a:extLst>
                <a:ext uri="{FF2B5EF4-FFF2-40B4-BE49-F238E27FC236}">
                  <a16:creationId xmlns:a16="http://schemas.microsoft.com/office/drawing/2014/main" id="{88F6A00D-94C2-4F27-8120-1A36EFA47B8F}"/>
                </a:ext>
              </a:extLst>
            </p:cNvPr>
            <p:cNvSpPr>
              <a:spLocks noChangeArrowheads="1"/>
            </p:cNvSpPr>
            <p:nvPr/>
          </p:nvSpPr>
          <p:spPr bwMode="auto">
            <a:xfrm>
              <a:off x="4474" y="1318"/>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 name="Oval 8">
              <a:extLst>
                <a:ext uri="{FF2B5EF4-FFF2-40B4-BE49-F238E27FC236}">
                  <a16:creationId xmlns:a16="http://schemas.microsoft.com/office/drawing/2014/main" id="{6D3A6D1A-1FA8-4D6D-BFC9-CE7D6094A61C}"/>
                </a:ext>
              </a:extLst>
            </p:cNvPr>
            <p:cNvSpPr>
              <a:spLocks noChangeArrowheads="1"/>
            </p:cNvSpPr>
            <p:nvPr/>
          </p:nvSpPr>
          <p:spPr bwMode="auto">
            <a:xfrm>
              <a:off x="4840" y="1966"/>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7" name="Oval 9">
              <a:extLst>
                <a:ext uri="{FF2B5EF4-FFF2-40B4-BE49-F238E27FC236}">
                  <a16:creationId xmlns:a16="http://schemas.microsoft.com/office/drawing/2014/main" id="{0330DE80-A07C-4EE3-B023-C285403A9E1C}"/>
                </a:ext>
              </a:extLst>
            </p:cNvPr>
            <p:cNvSpPr>
              <a:spLocks noChangeArrowheads="1"/>
            </p:cNvSpPr>
            <p:nvPr/>
          </p:nvSpPr>
          <p:spPr bwMode="auto">
            <a:xfrm>
              <a:off x="3709" y="2929"/>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 name="Oval 10">
              <a:extLst>
                <a:ext uri="{FF2B5EF4-FFF2-40B4-BE49-F238E27FC236}">
                  <a16:creationId xmlns:a16="http://schemas.microsoft.com/office/drawing/2014/main" id="{8B08B005-5BE3-405B-B088-589B0E0EA675}"/>
                </a:ext>
              </a:extLst>
            </p:cNvPr>
            <p:cNvSpPr>
              <a:spLocks noChangeArrowheads="1"/>
            </p:cNvSpPr>
            <p:nvPr/>
          </p:nvSpPr>
          <p:spPr bwMode="auto">
            <a:xfrm>
              <a:off x="4330" y="1690"/>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Oval 11">
              <a:extLst>
                <a:ext uri="{FF2B5EF4-FFF2-40B4-BE49-F238E27FC236}">
                  <a16:creationId xmlns:a16="http://schemas.microsoft.com/office/drawing/2014/main" id="{8D7D9CB7-6CAA-414C-9DB1-3F5EFFE50FB8}"/>
                </a:ext>
              </a:extLst>
            </p:cNvPr>
            <p:cNvSpPr>
              <a:spLocks noChangeArrowheads="1"/>
            </p:cNvSpPr>
            <p:nvPr/>
          </p:nvSpPr>
          <p:spPr bwMode="auto">
            <a:xfrm>
              <a:off x="3871" y="200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Oval 12">
              <a:extLst>
                <a:ext uri="{FF2B5EF4-FFF2-40B4-BE49-F238E27FC236}">
                  <a16:creationId xmlns:a16="http://schemas.microsoft.com/office/drawing/2014/main" id="{D6319A9F-0375-4ECE-AFD0-A08A78204947}"/>
                </a:ext>
              </a:extLst>
            </p:cNvPr>
            <p:cNvSpPr>
              <a:spLocks noChangeArrowheads="1"/>
            </p:cNvSpPr>
            <p:nvPr/>
          </p:nvSpPr>
          <p:spPr bwMode="auto">
            <a:xfrm>
              <a:off x="4357" y="2554"/>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1" name="Line 13">
              <a:extLst>
                <a:ext uri="{FF2B5EF4-FFF2-40B4-BE49-F238E27FC236}">
                  <a16:creationId xmlns:a16="http://schemas.microsoft.com/office/drawing/2014/main" id="{56652D19-8CE6-4BE5-B5B5-29F5021B20BF}"/>
                </a:ext>
              </a:extLst>
            </p:cNvPr>
            <p:cNvSpPr>
              <a:spLocks noChangeShapeType="1"/>
            </p:cNvSpPr>
            <p:nvPr/>
          </p:nvSpPr>
          <p:spPr bwMode="auto">
            <a:xfrm flipH="1">
              <a:off x="3623" y="2641"/>
              <a:ext cx="755" cy="739"/>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2" name="Line 14">
              <a:extLst>
                <a:ext uri="{FF2B5EF4-FFF2-40B4-BE49-F238E27FC236}">
                  <a16:creationId xmlns:a16="http://schemas.microsoft.com/office/drawing/2014/main" id="{AFDC86E1-B487-45FE-A4C6-EE2A3906A9FB}"/>
                </a:ext>
              </a:extLst>
            </p:cNvPr>
            <p:cNvSpPr>
              <a:spLocks noChangeShapeType="1"/>
            </p:cNvSpPr>
            <p:nvPr/>
          </p:nvSpPr>
          <p:spPr bwMode="auto">
            <a:xfrm flipV="1">
              <a:off x="4888" y="1333"/>
              <a:ext cx="232" cy="630"/>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3" name="Line 15">
              <a:extLst>
                <a:ext uri="{FF2B5EF4-FFF2-40B4-BE49-F238E27FC236}">
                  <a16:creationId xmlns:a16="http://schemas.microsoft.com/office/drawing/2014/main" id="{44BAE72E-3B31-4205-9550-569D8713DBCA}"/>
                </a:ext>
              </a:extLst>
            </p:cNvPr>
            <p:cNvSpPr>
              <a:spLocks noChangeShapeType="1"/>
            </p:cNvSpPr>
            <p:nvPr/>
          </p:nvSpPr>
          <p:spPr bwMode="auto">
            <a:xfrm>
              <a:off x="3979" y="2080"/>
              <a:ext cx="1210" cy="385"/>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Line 16">
              <a:extLst>
                <a:ext uri="{FF2B5EF4-FFF2-40B4-BE49-F238E27FC236}">
                  <a16:creationId xmlns:a16="http://schemas.microsoft.com/office/drawing/2014/main" id="{13535B31-42E7-4E44-A919-D9F37E677185}"/>
                </a:ext>
              </a:extLst>
            </p:cNvPr>
            <p:cNvSpPr>
              <a:spLocks noChangeShapeType="1"/>
            </p:cNvSpPr>
            <p:nvPr/>
          </p:nvSpPr>
          <p:spPr bwMode="auto">
            <a:xfrm flipV="1">
              <a:off x="4891" y="2288"/>
              <a:ext cx="404" cy="731"/>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5" name="Line 17">
              <a:extLst>
                <a:ext uri="{FF2B5EF4-FFF2-40B4-BE49-F238E27FC236}">
                  <a16:creationId xmlns:a16="http://schemas.microsoft.com/office/drawing/2014/main" id="{F9694477-2DA4-4616-9EF5-56C47691AC74}"/>
                </a:ext>
              </a:extLst>
            </p:cNvPr>
            <p:cNvSpPr>
              <a:spLocks noChangeShapeType="1"/>
            </p:cNvSpPr>
            <p:nvPr/>
          </p:nvSpPr>
          <p:spPr bwMode="auto">
            <a:xfrm>
              <a:off x="4311" y="3361"/>
              <a:ext cx="3" cy="301"/>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Line 18">
              <a:extLst>
                <a:ext uri="{FF2B5EF4-FFF2-40B4-BE49-F238E27FC236}">
                  <a16:creationId xmlns:a16="http://schemas.microsoft.com/office/drawing/2014/main" id="{B49A4BA2-73BA-496F-9908-EF842FEBACA5}"/>
                </a:ext>
              </a:extLst>
            </p:cNvPr>
            <p:cNvSpPr>
              <a:spLocks noChangeShapeType="1"/>
            </p:cNvSpPr>
            <p:nvPr/>
          </p:nvSpPr>
          <p:spPr bwMode="auto">
            <a:xfrm>
              <a:off x="4603" y="1444"/>
              <a:ext cx="379" cy="252"/>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19">
              <a:extLst>
                <a:ext uri="{FF2B5EF4-FFF2-40B4-BE49-F238E27FC236}">
                  <a16:creationId xmlns:a16="http://schemas.microsoft.com/office/drawing/2014/main" id="{4C5FB73C-7179-4C34-AE93-ECCB89BB8F55}"/>
                </a:ext>
              </a:extLst>
            </p:cNvPr>
            <p:cNvSpPr>
              <a:spLocks noChangeShapeType="1"/>
            </p:cNvSpPr>
            <p:nvPr/>
          </p:nvSpPr>
          <p:spPr bwMode="auto">
            <a:xfrm flipV="1">
              <a:off x="3753" y="1760"/>
              <a:ext cx="0" cy="1151"/>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20">
              <a:extLst>
                <a:ext uri="{FF2B5EF4-FFF2-40B4-BE49-F238E27FC236}">
                  <a16:creationId xmlns:a16="http://schemas.microsoft.com/office/drawing/2014/main" id="{5A3BFDF2-1C4D-4C46-8C09-7C1D77B02E29}"/>
                </a:ext>
              </a:extLst>
            </p:cNvPr>
            <p:cNvSpPr>
              <a:spLocks noChangeShapeType="1"/>
            </p:cNvSpPr>
            <p:nvPr/>
          </p:nvSpPr>
          <p:spPr bwMode="auto">
            <a:xfrm flipH="1" flipV="1">
              <a:off x="3752" y="1193"/>
              <a:ext cx="581" cy="503"/>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2" name="Picture 4" descr="https://gss0.bdstatic.com/-4o3dSag_xI4khGkpoWK1HF6hhy/baike/s%3D92/sign=c7b87e99a08b87d65442a71d0608b56e/96dda144ad345982c613293a0df431adcaef84f9.jpg">
            <a:extLst>
              <a:ext uri="{FF2B5EF4-FFF2-40B4-BE49-F238E27FC236}">
                <a16:creationId xmlns:a16="http://schemas.microsoft.com/office/drawing/2014/main" id="{E5C9AE02-30F3-4D1D-AB95-4C158714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910" y="4573367"/>
            <a:ext cx="1139639" cy="52027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A3D8A48A-3F43-4166-A833-4CA089E146DA}"/>
              </a:ext>
            </a:extLst>
          </p:cNvPr>
          <p:cNvSpPr/>
          <p:nvPr/>
        </p:nvSpPr>
        <p:spPr>
          <a:xfrm>
            <a:off x="4491503" y="5336146"/>
            <a:ext cx="4572000" cy="830997"/>
          </a:xfrm>
          <a:prstGeom prst="rect">
            <a:avLst/>
          </a:prstGeom>
        </p:spPr>
        <p:txBody>
          <a:bodyPr>
            <a:spAutoFit/>
          </a:bodyPr>
          <a:lstStyle/>
          <a:p>
            <a:pPr algn="l"/>
            <a:r>
              <a:rPr lang="en-US" altLang="zh-CN" sz="1200" dirty="0">
                <a:latin typeface="宋体" pitchFamily="2" charset="-122"/>
                <a:ea typeface="宋体" pitchFamily="2" charset="-122"/>
              </a:rPr>
              <a:t>P </a:t>
            </a:r>
            <a:r>
              <a:rPr lang="zh-CN" altLang="en-US" sz="1200" dirty="0">
                <a:latin typeface="宋体" pitchFamily="2" charset="-122"/>
                <a:ea typeface="宋体" pitchFamily="2" charset="-122"/>
              </a:rPr>
              <a:t>－ 分子所处空间的压强</a:t>
            </a:r>
          </a:p>
          <a:p>
            <a:pPr algn="l"/>
            <a:r>
              <a:rPr lang="en-US" altLang="zh-CN" sz="1200" dirty="0">
                <a:latin typeface="宋体" pitchFamily="2" charset="-122"/>
                <a:ea typeface="宋体" pitchFamily="2" charset="-122"/>
              </a:rPr>
              <a:t>T </a:t>
            </a:r>
            <a:r>
              <a:rPr lang="zh-CN" altLang="en-US" sz="1200" dirty="0">
                <a:latin typeface="宋体" pitchFamily="2" charset="-122"/>
                <a:ea typeface="宋体" pitchFamily="2" charset="-122"/>
              </a:rPr>
              <a:t>－ 分子所处环境的温度</a:t>
            </a:r>
            <a:r>
              <a:rPr lang="en-US" altLang="zh-CN" sz="1200" dirty="0">
                <a:latin typeface="宋体" pitchFamily="2" charset="-122"/>
                <a:ea typeface="宋体" pitchFamily="2" charset="-122"/>
              </a:rPr>
              <a:t>(K)</a:t>
            </a:r>
            <a:endParaRPr lang="zh-CN" altLang="en-US" sz="1200" dirty="0">
              <a:latin typeface="宋体" pitchFamily="2" charset="-122"/>
              <a:ea typeface="宋体" pitchFamily="2" charset="-122"/>
            </a:endParaRPr>
          </a:p>
          <a:p>
            <a:pPr algn="l"/>
            <a:r>
              <a:rPr lang="en-US" altLang="zh-CN" sz="1200" dirty="0">
                <a:latin typeface="宋体" pitchFamily="2" charset="-122"/>
                <a:ea typeface="宋体" pitchFamily="2" charset="-122"/>
              </a:rPr>
              <a:t>d  - </a:t>
            </a:r>
            <a:r>
              <a:rPr lang="zh-CN" altLang="en-US" sz="1200" dirty="0"/>
              <a:t>分子有效直径</a:t>
            </a:r>
            <a:endParaRPr lang="en-US" altLang="zh-CN" sz="1200" dirty="0"/>
          </a:p>
          <a:p>
            <a:pPr algn="l"/>
            <a:r>
              <a:rPr lang="en-US" altLang="zh-CN" sz="1200" dirty="0">
                <a:latin typeface="宋体" pitchFamily="2" charset="-122"/>
                <a:ea typeface="宋体" pitchFamily="2" charset="-122"/>
              </a:rPr>
              <a:t>KB </a:t>
            </a:r>
            <a:r>
              <a:rPr lang="zh-CN" altLang="en-US" sz="1200" dirty="0">
                <a:latin typeface="宋体" pitchFamily="2" charset="-122"/>
                <a:ea typeface="宋体" pitchFamily="2" charset="-122"/>
              </a:rPr>
              <a:t>－ 波尔兹曼常数</a:t>
            </a:r>
            <a:r>
              <a:rPr lang="en-US" altLang="zh-CN" sz="1200" dirty="0">
                <a:latin typeface="宋体" pitchFamily="2" charset="-122"/>
                <a:ea typeface="宋体" pitchFamily="2" charset="-122"/>
              </a:rPr>
              <a:t>(1.38E-23)</a:t>
            </a:r>
            <a:r>
              <a:rPr lang="zh-CN" altLang="en-US" sz="1200" dirty="0">
                <a:latin typeface="宋体" pitchFamily="2" charset="-122"/>
                <a:ea typeface="宋体" pitchFamily="2" charset="-122"/>
              </a:rPr>
              <a:t> </a:t>
            </a:r>
            <a:endParaRPr lang="en-US" altLang="zh-CN" sz="1200" dirty="0">
              <a:latin typeface="宋体" pitchFamily="2" charset="-122"/>
              <a:ea typeface="宋体" pitchFamily="2" charset="-122"/>
            </a:endParaRPr>
          </a:p>
        </p:txBody>
      </p:sp>
      <p:sp>
        <p:nvSpPr>
          <p:cNvPr id="24" name="文本框 23">
            <a:extLst>
              <a:ext uri="{FF2B5EF4-FFF2-40B4-BE49-F238E27FC236}">
                <a16:creationId xmlns:a16="http://schemas.microsoft.com/office/drawing/2014/main" id="{B00242DB-23AD-4812-909B-59DDD1EEB799}"/>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
        <p:nvSpPr>
          <p:cNvPr id="25" name="动作按钮: 后退或前一项 24">
            <a:hlinkClick r:id="rId4" action="ppaction://hlinksldjump" highlightClick="1"/>
            <a:extLst>
              <a:ext uri="{FF2B5EF4-FFF2-40B4-BE49-F238E27FC236}">
                <a16:creationId xmlns:a16="http://schemas.microsoft.com/office/drawing/2014/main" id="{F178BA2A-4D22-4292-A149-C7C906205A3D}"/>
              </a:ext>
            </a:extLst>
          </p:cNvPr>
          <p:cNvSpPr/>
          <p:nvPr/>
        </p:nvSpPr>
        <p:spPr>
          <a:xfrm>
            <a:off x="11498510" y="6342974"/>
            <a:ext cx="693490" cy="51502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5C9197A-DFF4-40A0-83E2-15F24B923177}"/>
              </a:ext>
            </a:extLst>
          </p:cNvPr>
          <p:cNvSpPr>
            <a:spLocks noGrp="1" noChangeArrowheads="1"/>
          </p:cNvSpPr>
          <p:nvPr>
            <p:ph type="title"/>
          </p:nvPr>
        </p:nvSpPr>
        <p:spPr>
          <a:xfrm>
            <a:off x="299509" y="1235871"/>
            <a:ext cx="10367433" cy="1176337"/>
          </a:xfrm>
          <a:noFill/>
          <a:ln/>
        </p:spPr>
        <p:txBody>
          <a:bodyPr/>
          <a:lstStyle/>
          <a:p>
            <a:r>
              <a:rPr lang="zh-CN" altLang="en-US" sz="3200" dirty="0">
                <a:ea typeface="宋体" panose="02010600030101010101" pitchFamily="2" charset="-122"/>
              </a:rPr>
              <a:t>分子运动</a:t>
            </a:r>
            <a:r>
              <a:rPr lang="en-US" altLang="zh-CN" sz="3200" dirty="0">
                <a:ea typeface="宋体" panose="02010600030101010101" pitchFamily="2" charset="-122"/>
              </a:rPr>
              <a:t>-</a:t>
            </a:r>
            <a:r>
              <a:rPr lang="zh-CN" altLang="en-US" sz="3200" dirty="0">
                <a:ea typeface="宋体" panose="02010600030101010101" pitchFamily="2" charset="-122"/>
              </a:rPr>
              <a:t>平均自由程</a:t>
            </a:r>
            <a:endParaRPr lang="en-US" altLang="zh-CN" sz="3200" dirty="0">
              <a:ea typeface="宋体" panose="02010600030101010101" pitchFamily="2" charset="-122"/>
            </a:endParaRPr>
          </a:p>
        </p:txBody>
      </p:sp>
      <p:grpSp>
        <p:nvGrpSpPr>
          <p:cNvPr id="18473" name="Group 41">
            <a:extLst>
              <a:ext uri="{FF2B5EF4-FFF2-40B4-BE49-F238E27FC236}">
                <a16:creationId xmlns:a16="http://schemas.microsoft.com/office/drawing/2014/main" id="{BCC615EF-6B90-427F-B6F0-B9068CE5B372}"/>
              </a:ext>
            </a:extLst>
          </p:cNvPr>
          <p:cNvGrpSpPr>
            <a:grpSpLocks/>
          </p:cNvGrpSpPr>
          <p:nvPr/>
        </p:nvGrpSpPr>
        <p:grpSpPr bwMode="auto">
          <a:xfrm>
            <a:off x="7488952" y="1919231"/>
            <a:ext cx="3632200" cy="4175125"/>
            <a:chOff x="3266" y="1061"/>
            <a:chExt cx="2288" cy="2630"/>
          </a:xfrm>
        </p:grpSpPr>
        <p:sp>
          <p:nvSpPr>
            <p:cNvPr id="18436" name="Rectangle 4">
              <a:extLst>
                <a:ext uri="{FF2B5EF4-FFF2-40B4-BE49-F238E27FC236}">
                  <a16:creationId xmlns:a16="http://schemas.microsoft.com/office/drawing/2014/main" id="{B3C888BF-BCAF-4A1B-B334-44DEDD6AE49B}"/>
                </a:ext>
              </a:extLst>
            </p:cNvPr>
            <p:cNvSpPr>
              <a:spLocks noChangeArrowheads="1"/>
            </p:cNvSpPr>
            <p:nvPr/>
          </p:nvSpPr>
          <p:spPr bwMode="auto">
            <a:xfrm>
              <a:off x="3266" y="1061"/>
              <a:ext cx="2288" cy="2630"/>
            </a:xfrm>
            <a:prstGeom prst="rect">
              <a:avLst/>
            </a:prstGeom>
            <a:gradFill rotWithShape="0">
              <a:gsLst>
                <a:gs pos="0">
                  <a:srgbClr val="081D58">
                    <a:gamma/>
                    <a:tint val="0"/>
                    <a:invGamma/>
                  </a:srgbClr>
                </a:gs>
                <a:gs pos="100000">
                  <a:srgbClr val="081D58"/>
                </a:gs>
              </a:gsLst>
              <a:path path="shape">
                <a:fillToRect l="50000" t="50000" r="50000" b="50000"/>
              </a:path>
            </a:gradFill>
            <a:ln w="254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Oval 5">
              <a:extLst>
                <a:ext uri="{FF2B5EF4-FFF2-40B4-BE49-F238E27FC236}">
                  <a16:creationId xmlns:a16="http://schemas.microsoft.com/office/drawing/2014/main" id="{C56F4B20-DA6B-4342-A16B-316AEB7A193B}"/>
                </a:ext>
              </a:extLst>
            </p:cNvPr>
            <p:cNvSpPr>
              <a:spLocks noChangeArrowheads="1"/>
            </p:cNvSpPr>
            <p:nvPr/>
          </p:nvSpPr>
          <p:spPr bwMode="auto">
            <a:xfrm>
              <a:off x="4813" y="302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Oval 6">
              <a:extLst>
                <a:ext uri="{FF2B5EF4-FFF2-40B4-BE49-F238E27FC236}">
                  <a16:creationId xmlns:a16="http://schemas.microsoft.com/office/drawing/2014/main" id="{F407CC97-FCBE-4531-AFAF-842A32DF7F98}"/>
                </a:ext>
              </a:extLst>
            </p:cNvPr>
            <p:cNvSpPr>
              <a:spLocks noChangeArrowheads="1"/>
            </p:cNvSpPr>
            <p:nvPr/>
          </p:nvSpPr>
          <p:spPr bwMode="auto">
            <a:xfrm>
              <a:off x="4357" y="2554"/>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Oval 7">
              <a:extLst>
                <a:ext uri="{FF2B5EF4-FFF2-40B4-BE49-F238E27FC236}">
                  <a16:creationId xmlns:a16="http://schemas.microsoft.com/office/drawing/2014/main" id="{E6BD9DC5-2A73-478B-8164-BC6693233A9D}"/>
                </a:ext>
              </a:extLst>
            </p:cNvPr>
            <p:cNvSpPr>
              <a:spLocks noChangeArrowheads="1"/>
            </p:cNvSpPr>
            <p:nvPr/>
          </p:nvSpPr>
          <p:spPr bwMode="auto">
            <a:xfrm>
              <a:off x="4243" y="3205"/>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Oval 8">
              <a:extLst>
                <a:ext uri="{FF2B5EF4-FFF2-40B4-BE49-F238E27FC236}">
                  <a16:creationId xmlns:a16="http://schemas.microsoft.com/office/drawing/2014/main" id="{D3CF9144-6525-4C89-A2B8-3B9E21A98DC3}"/>
                </a:ext>
              </a:extLst>
            </p:cNvPr>
            <p:cNvSpPr>
              <a:spLocks noChangeArrowheads="1"/>
            </p:cNvSpPr>
            <p:nvPr/>
          </p:nvSpPr>
          <p:spPr bwMode="auto">
            <a:xfrm>
              <a:off x="4474" y="1318"/>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Oval 9">
              <a:extLst>
                <a:ext uri="{FF2B5EF4-FFF2-40B4-BE49-F238E27FC236}">
                  <a16:creationId xmlns:a16="http://schemas.microsoft.com/office/drawing/2014/main" id="{C579D02C-2867-4BA5-951A-683CDB07D0D9}"/>
                </a:ext>
              </a:extLst>
            </p:cNvPr>
            <p:cNvSpPr>
              <a:spLocks noChangeArrowheads="1"/>
            </p:cNvSpPr>
            <p:nvPr/>
          </p:nvSpPr>
          <p:spPr bwMode="auto">
            <a:xfrm>
              <a:off x="4840" y="1966"/>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Oval 10">
              <a:extLst>
                <a:ext uri="{FF2B5EF4-FFF2-40B4-BE49-F238E27FC236}">
                  <a16:creationId xmlns:a16="http://schemas.microsoft.com/office/drawing/2014/main" id="{8F276365-963B-43BA-9E28-1D921420E7B9}"/>
                </a:ext>
              </a:extLst>
            </p:cNvPr>
            <p:cNvSpPr>
              <a:spLocks noChangeArrowheads="1"/>
            </p:cNvSpPr>
            <p:nvPr/>
          </p:nvSpPr>
          <p:spPr bwMode="auto">
            <a:xfrm>
              <a:off x="3709" y="2929"/>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Oval 11">
              <a:extLst>
                <a:ext uri="{FF2B5EF4-FFF2-40B4-BE49-F238E27FC236}">
                  <a16:creationId xmlns:a16="http://schemas.microsoft.com/office/drawing/2014/main" id="{AF84F85E-AFEC-42CC-B4C3-36B2E707306D}"/>
                </a:ext>
              </a:extLst>
            </p:cNvPr>
            <p:cNvSpPr>
              <a:spLocks noChangeArrowheads="1"/>
            </p:cNvSpPr>
            <p:nvPr/>
          </p:nvSpPr>
          <p:spPr bwMode="auto">
            <a:xfrm>
              <a:off x="4330" y="1690"/>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Oval 12">
              <a:extLst>
                <a:ext uri="{FF2B5EF4-FFF2-40B4-BE49-F238E27FC236}">
                  <a16:creationId xmlns:a16="http://schemas.microsoft.com/office/drawing/2014/main" id="{FC7B26C1-E198-444C-A88F-C90236D58BC4}"/>
                </a:ext>
              </a:extLst>
            </p:cNvPr>
            <p:cNvSpPr>
              <a:spLocks noChangeArrowheads="1"/>
            </p:cNvSpPr>
            <p:nvPr/>
          </p:nvSpPr>
          <p:spPr bwMode="auto">
            <a:xfrm>
              <a:off x="3871" y="200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Line 13">
              <a:extLst>
                <a:ext uri="{FF2B5EF4-FFF2-40B4-BE49-F238E27FC236}">
                  <a16:creationId xmlns:a16="http://schemas.microsoft.com/office/drawing/2014/main" id="{1E1249DA-65D1-4C28-A22B-67D4A0CC60F4}"/>
                </a:ext>
              </a:extLst>
            </p:cNvPr>
            <p:cNvSpPr>
              <a:spLocks noChangeShapeType="1"/>
            </p:cNvSpPr>
            <p:nvPr/>
          </p:nvSpPr>
          <p:spPr bwMode="auto">
            <a:xfrm flipH="1">
              <a:off x="4142" y="2641"/>
              <a:ext cx="236" cy="220"/>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Line 14">
              <a:extLst>
                <a:ext uri="{FF2B5EF4-FFF2-40B4-BE49-F238E27FC236}">
                  <a16:creationId xmlns:a16="http://schemas.microsoft.com/office/drawing/2014/main" id="{955D0377-7006-4E9B-A6FF-33821242E746}"/>
                </a:ext>
              </a:extLst>
            </p:cNvPr>
            <p:cNvSpPr>
              <a:spLocks noChangeShapeType="1"/>
            </p:cNvSpPr>
            <p:nvPr/>
          </p:nvSpPr>
          <p:spPr bwMode="auto">
            <a:xfrm flipV="1">
              <a:off x="4900" y="1706"/>
              <a:ext cx="76" cy="260"/>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Line 15">
              <a:extLst>
                <a:ext uri="{FF2B5EF4-FFF2-40B4-BE49-F238E27FC236}">
                  <a16:creationId xmlns:a16="http://schemas.microsoft.com/office/drawing/2014/main" id="{E47BD14D-6F18-48C5-8970-ED38CED6A361}"/>
                </a:ext>
              </a:extLst>
            </p:cNvPr>
            <p:cNvSpPr>
              <a:spLocks noChangeShapeType="1"/>
            </p:cNvSpPr>
            <p:nvPr/>
          </p:nvSpPr>
          <p:spPr bwMode="auto">
            <a:xfrm>
              <a:off x="3964" y="2075"/>
              <a:ext cx="490" cy="153"/>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16">
              <a:extLst>
                <a:ext uri="{FF2B5EF4-FFF2-40B4-BE49-F238E27FC236}">
                  <a16:creationId xmlns:a16="http://schemas.microsoft.com/office/drawing/2014/main" id="{4D022DE5-BA7F-4AC8-8C05-76744EA9DC42}"/>
                </a:ext>
              </a:extLst>
            </p:cNvPr>
            <p:cNvSpPr>
              <a:spLocks noChangeShapeType="1"/>
            </p:cNvSpPr>
            <p:nvPr/>
          </p:nvSpPr>
          <p:spPr bwMode="auto">
            <a:xfrm flipV="1">
              <a:off x="4891" y="2731"/>
              <a:ext cx="151" cy="288"/>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17">
              <a:extLst>
                <a:ext uri="{FF2B5EF4-FFF2-40B4-BE49-F238E27FC236}">
                  <a16:creationId xmlns:a16="http://schemas.microsoft.com/office/drawing/2014/main" id="{0296BC4A-70BE-43BD-981C-5F5333CBCB88}"/>
                </a:ext>
              </a:extLst>
            </p:cNvPr>
            <p:cNvSpPr>
              <a:spLocks noChangeShapeType="1"/>
            </p:cNvSpPr>
            <p:nvPr/>
          </p:nvSpPr>
          <p:spPr bwMode="auto">
            <a:xfrm>
              <a:off x="4330" y="3358"/>
              <a:ext cx="4" cy="130"/>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18">
              <a:extLst>
                <a:ext uri="{FF2B5EF4-FFF2-40B4-BE49-F238E27FC236}">
                  <a16:creationId xmlns:a16="http://schemas.microsoft.com/office/drawing/2014/main" id="{2B1420BE-D274-4995-A124-89081FA6958E}"/>
                </a:ext>
              </a:extLst>
            </p:cNvPr>
            <p:cNvSpPr>
              <a:spLocks noChangeShapeType="1"/>
            </p:cNvSpPr>
            <p:nvPr/>
          </p:nvSpPr>
          <p:spPr bwMode="auto">
            <a:xfrm>
              <a:off x="4603" y="1444"/>
              <a:ext cx="379" cy="252"/>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19">
              <a:extLst>
                <a:ext uri="{FF2B5EF4-FFF2-40B4-BE49-F238E27FC236}">
                  <a16:creationId xmlns:a16="http://schemas.microsoft.com/office/drawing/2014/main" id="{7473EA89-DA86-4AA6-90D7-C77E7FBEFECF}"/>
                </a:ext>
              </a:extLst>
            </p:cNvPr>
            <p:cNvSpPr>
              <a:spLocks noChangeShapeType="1"/>
            </p:cNvSpPr>
            <p:nvPr/>
          </p:nvSpPr>
          <p:spPr bwMode="auto">
            <a:xfrm flipH="1" flipV="1">
              <a:off x="3749" y="2296"/>
              <a:ext cx="11" cy="63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20">
              <a:extLst>
                <a:ext uri="{FF2B5EF4-FFF2-40B4-BE49-F238E27FC236}">
                  <a16:creationId xmlns:a16="http://schemas.microsoft.com/office/drawing/2014/main" id="{BD5B8B01-73D9-4B5A-B930-61BFF37E0483}"/>
                </a:ext>
              </a:extLst>
            </p:cNvPr>
            <p:cNvSpPr>
              <a:spLocks noChangeShapeType="1"/>
            </p:cNvSpPr>
            <p:nvPr/>
          </p:nvSpPr>
          <p:spPr bwMode="auto">
            <a:xfrm flipH="1" flipV="1">
              <a:off x="4112" y="1478"/>
              <a:ext cx="224" cy="224"/>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a:extLst>
                <a:ext uri="{FF2B5EF4-FFF2-40B4-BE49-F238E27FC236}">
                  <a16:creationId xmlns:a16="http://schemas.microsoft.com/office/drawing/2014/main" id="{D215902B-534C-41F2-99D4-A4ABCF4C6631}"/>
                </a:ext>
              </a:extLst>
            </p:cNvPr>
            <p:cNvSpPr>
              <a:spLocks noChangeShapeType="1"/>
            </p:cNvSpPr>
            <p:nvPr/>
          </p:nvSpPr>
          <p:spPr bwMode="auto">
            <a:xfrm flipH="1">
              <a:off x="4094" y="1200"/>
              <a:ext cx="296" cy="272"/>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a:extLst>
                <a:ext uri="{FF2B5EF4-FFF2-40B4-BE49-F238E27FC236}">
                  <a16:creationId xmlns:a16="http://schemas.microsoft.com/office/drawing/2014/main" id="{A5EF5960-681D-4A3E-9DAD-689C0787E675}"/>
                </a:ext>
              </a:extLst>
            </p:cNvPr>
            <p:cNvSpPr>
              <a:spLocks noChangeShapeType="1"/>
            </p:cNvSpPr>
            <p:nvPr/>
          </p:nvSpPr>
          <p:spPr bwMode="auto">
            <a:xfrm flipV="1">
              <a:off x="3504" y="2304"/>
              <a:ext cx="240" cy="308"/>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a:extLst>
                <a:ext uri="{FF2B5EF4-FFF2-40B4-BE49-F238E27FC236}">
                  <a16:creationId xmlns:a16="http://schemas.microsoft.com/office/drawing/2014/main" id="{7974C925-08F6-451A-A627-0D0CAE89F697}"/>
                </a:ext>
              </a:extLst>
            </p:cNvPr>
            <p:cNvSpPr>
              <a:spLocks noChangeShapeType="1"/>
            </p:cNvSpPr>
            <p:nvPr/>
          </p:nvSpPr>
          <p:spPr bwMode="auto">
            <a:xfrm>
              <a:off x="3466" y="1450"/>
              <a:ext cx="622" cy="376"/>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24">
              <a:extLst>
                <a:ext uri="{FF2B5EF4-FFF2-40B4-BE49-F238E27FC236}">
                  <a16:creationId xmlns:a16="http://schemas.microsoft.com/office/drawing/2014/main" id="{1DB5C862-4037-44E3-BA74-6272FD988F90}"/>
                </a:ext>
              </a:extLst>
            </p:cNvPr>
            <p:cNvSpPr>
              <a:spLocks noChangeShapeType="1"/>
            </p:cNvSpPr>
            <p:nvPr/>
          </p:nvSpPr>
          <p:spPr bwMode="auto">
            <a:xfrm flipV="1">
              <a:off x="3825" y="2858"/>
              <a:ext cx="317" cy="523"/>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25">
              <a:extLst>
                <a:ext uri="{FF2B5EF4-FFF2-40B4-BE49-F238E27FC236}">
                  <a16:creationId xmlns:a16="http://schemas.microsoft.com/office/drawing/2014/main" id="{3C568E09-3F36-4F61-9889-26545DD8D820}"/>
                </a:ext>
              </a:extLst>
            </p:cNvPr>
            <p:cNvSpPr>
              <a:spLocks noChangeShapeType="1"/>
            </p:cNvSpPr>
            <p:nvPr/>
          </p:nvSpPr>
          <p:spPr bwMode="auto">
            <a:xfrm>
              <a:off x="4469" y="2076"/>
              <a:ext cx="1" cy="147"/>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Line 26">
              <a:extLst>
                <a:ext uri="{FF2B5EF4-FFF2-40B4-BE49-F238E27FC236}">
                  <a16:creationId xmlns:a16="http://schemas.microsoft.com/office/drawing/2014/main" id="{FCF31450-AD95-468F-BD14-3F9D68869F10}"/>
                </a:ext>
              </a:extLst>
            </p:cNvPr>
            <p:cNvSpPr>
              <a:spLocks noChangeShapeType="1"/>
            </p:cNvSpPr>
            <p:nvPr/>
          </p:nvSpPr>
          <p:spPr bwMode="auto">
            <a:xfrm>
              <a:off x="4857" y="2594"/>
              <a:ext cx="185" cy="122"/>
            </a:xfrm>
            <a:prstGeom prst="line">
              <a:avLst/>
            </a:prstGeom>
            <a:noFill/>
            <a:ln w="12700">
              <a:solidFill>
                <a:srgbClr val="618FF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27">
              <a:extLst>
                <a:ext uri="{FF2B5EF4-FFF2-40B4-BE49-F238E27FC236}">
                  <a16:creationId xmlns:a16="http://schemas.microsoft.com/office/drawing/2014/main" id="{AF5C3C70-9536-4E11-9720-835B330E7B71}"/>
                </a:ext>
              </a:extLst>
            </p:cNvPr>
            <p:cNvSpPr>
              <a:spLocks noChangeShapeType="1"/>
            </p:cNvSpPr>
            <p:nvPr/>
          </p:nvSpPr>
          <p:spPr bwMode="auto">
            <a:xfrm flipH="1" flipV="1">
              <a:off x="5216" y="2006"/>
              <a:ext cx="10" cy="475"/>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0" name="Line 28">
              <a:extLst>
                <a:ext uri="{FF2B5EF4-FFF2-40B4-BE49-F238E27FC236}">
                  <a16:creationId xmlns:a16="http://schemas.microsoft.com/office/drawing/2014/main" id="{F34394C9-7592-43F1-92F6-134A2F14FB58}"/>
                </a:ext>
              </a:extLst>
            </p:cNvPr>
            <p:cNvSpPr>
              <a:spLocks noChangeShapeType="1"/>
            </p:cNvSpPr>
            <p:nvPr/>
          </p:nvSpPr>
          <p:spPr bwMode="auto">
            <a:xfrm flipH="1" flipV="1">
              <a:off x="4328" y="3488"/>
              <a:ext cx="124" cy="108"/>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1" name="Oval 29">
              <a:extLst>
                <a:ext uri="{FF2B5EF4-FFF2-40B4-BE49-F238E27FC236}">
                  <a16:creationId xmlns:a16="http://schemas.microsoft.com/office/drawing/2014/main" id="{5A70E3B7-20F5-4881-A701-5E93327E0C9E}"/>
                </a:ext>
              </a:extLst>
            </p:cNvPr>
            <p:cNvSpPr>
              <a:spLocks noChangeArrowheads="1"/>
            </p:cNvSpPr>
            <p:nvPr/>
          </p:nvSpPr>
          <p:spPr bwMode="auto">
            <a:xfrm>
              <a:off x="4741" y="2481"/>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Oval 30">
              <a:extLst>
                <a:ext uri="{FF2B5EF4-FFF2-40B4-BE49-F238E27FC236}">
                  <a16:creationId xmlns:a16="http://schemas.microsoft.com/office/drawing/2014/main" id="{FC3F3239-7994-4BD1-8587-29F847637946}"/>
                </a:ext>
              </a:extLst>
            </p:cNvPr>
            <p:cNvSpPr>
              <a:spLocks noChangeArrowheads="1"/>
            </p:cNvSpPr>
            <p:nvPr/>
          </p:nvSpPr>
          <p:spPr bwMode="auto">
            <a:xfrm>
              <a:off x="3423" y="2591"/>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Oval 31">
              <a:extLst>
                <a:ext uri="{FF2B5EF4-FFF2-40B4-BE49-F238E27FC236}">
                  <a16:creationId xmlns:a16="http://schemas.microsoft.com/office/drawing/2014/main" id="{27B2D259-5648-4E2A-9C85-16718A0BB72D}"/>
                </a:ext>
              </a:extLst>
            </p:cNvPr>
            <p:cNvSpPr>
              <a:spLocks noChangeArrowheads="1"/>
            </p:cNvSpPr>
            <p:nvPr/>
          </p:nvSpPr>
          <p:spPr bwMode="auto">
            <a:xfrm>
              <a:off x="4444" y="3585"/>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Oval 32">
              <a:extLst>
                <a:ext uri="{FF2B5EF4-FFF2-40B4-BE49-F238E27FC236}">
                  <a16:creationId xmlns:a16="http://schemas.microsoft.com/office/drawing/2014/main" id="{3A1531AF-BB04-4BC9-8A7C-BA29AE687C91}"/>
                </a:ext>
              </a:extLst>
            </p:cNvPr>
            <p:cNvSpPr>
              <a:spLocks noChangeArrowheads="1"/>
            </p:cNvSpPr>
            <p:nvPr/>
          </p:nvSpPr>
          <p:spPr bwMode="auto">
            <a:xfrm>
              <a:off x="3754" y="3375"/>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33">
              <a:extLst>
                <a:ext uri="{FF2B5EF4-FFF2-40B4-BE49-F238E27FC236}">
                  <a16:creationId xmlns:a16="http://schemas.microsoft.com/office/drawing/2014/main" id="{0691C3B7-CCD5-4CA7-AFD4-2552FB663851}"/>
                </a:ext>
              </a:extLst>
            </p:cNvPr>
            <p:cNvSpPr>
              <a:spLocks noChangeArrowheads="1"/>
            </p:cNvSpPr>
            <p:nvPr/>
          </p:nvSpPr>
          <p:spPr bwMode="auto">
            <a:xfrm>
              <a:off x="4402" y="1917"/>
              <a:ext cx="136" cy="136"/>
            </a:xfrm>
            <a:prstGeom prst="ellipse">
              <a:avLst/>
            </a:prstGeom>
            <a:solidFill>
              <a:srgbClr val="618FF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Oval 34">
              <a:extLst>
                <a:ext uri="{FF2B5EF4-FFF2-40B4-BE49-F238E27FC236}">
                  <a16:creationId xmlns:a16="http://schemas.microsoft.com/office/drawing/2014/main" id="{05676CFC-E736-4E45-95CC-F25D3036281E}"/>
                </a:ext>
              </a:extLst>
            </p:cNvPr>
            <p:cNvSpPr>
              <a:spLocks noChangeArrowheads="1"/>
            </p:cNvSpPr>
            <p:nvPr/>
          </p:nvSpPr>
          <p:spPr bwMode="auto">
            <a:xfrm>
              <a:off x="4372" y="1116"/>
              <a:ext cx="88" cy="88"/>
            </a:xfrm>
            <a:prstGeom prst="ellipse">
              <a:avLst/>
            </a:prstGeom>
            <a:solidFill>
              <a:srgbClr val="FC0128"/>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Oval 35">
              <a:extLst>
                <a:ext uri="{FF2B5EF4-FFF2-40B4-BE49-F238E27FC236}">
                  <a16:creationId xmlns:a16="http://schemas.microsoft.com/office/drawing/2014/main" id="{5CB2B4AB-4451-4DF0-9D27-40AC13C6DECE}"/>
                </a:ext>
              </a:extLst>
            </p:cNvPr>
            <p:cNvSpPr>
              <a:spLocks noChangeArrowheads="1"/>
            </p:cNvSpPr>
            <p:nvPr/>
          </p:nvSpPr>
          <p:spPr bwMode="auto">
            <a:xfrm>
              <a:off x="3376" y="1377"/>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Oval 36">
              <a:extLst>
                <a:ext uri="{FF2B5EF4-FFF2-40B4-BE49-F238E27FC236}">
                  <a16:creationId xmlns:a16="http://schemas.microsoft.com/office/drawing/2014/main" id="{2AA93354-4DAE-4577-89A2-FF4713835AA0}"/>
                </a:ext>
              </a:extLst>
            </p:cNvPr>
            <p:cNvSpPr>
              <a:spLocks noChangeArrowheads="1"/>
            </p:cNvSpPr>
            <p:nvPr/>
          </p:nvSpPr>
          <p:spPr bwMode="auto">
            <a:xfrm>
              <a:off x="5188" y="2463"/>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9" name="Oval 37">
              <a:extLst>
                <a:ext uri="{FF2B5EF4-FFF2-40B4-BE49-F238E27FC236}">
                  <a16:creationId xmlns:a16="http://schemas.microsoft.com/office/drawing/2014/main" id="{6ABDFEBE-6E36-4093-8DB0-DB8689B2FF8B}"/>
                </a:ext>
              </a:extLst>
            </p:cNvPr>
            <p:cNvSpPr>
              <a:spLocks noChangeArrowheads="1"/>
            </p:cNvSpPr>
            <p:nvPr/>
          </p:nvSpPr>
          <p:spPr bwMode="auto">
            <a:xfrm>
              <a:off x="4201" y="2533"/>
              <a:ext cx="88" cy="88"/>
            </a:xfrm>
            <a:prstGeom prst="ellipse">
              <a:avLst/>
            </a:prstGeom>
            <a:solidFill>
              <a:srgbClr val="00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Line 38">
              <a:extLst>
                <a:ext uri="{FF2B5EF4-FFF2-40B4-BE49-F238E27FC236}">
                  <a16:creationId xmlns:a16="http://schemas.microsoft.com/office/drawing/2014/main" id="{6F55FAB7-6ADA-4472-9D86-A3FF76602DB6}"/>
                </a:ext>
              </a:extLst>
            </p:cNvPr>
            <p:cNvSpPr>
              <a:spLocks noChangeShapeType="1"/>
            </p:cNvSpPr>
            <p:nvPr/>
          </p:nvSpPr>
          <p:spPr bwMode="auto">
            <a:xfrm flipV="1">
              <a:off x="4279" y="2239"/>
              <a:ext cx="151" cy="288"/>
            </a:xfrm>
            <a:prstGeom prst="line">
              <a:avLst/>
            </a:prstGeom>
            <a:noFill/>
            <a:ln w="127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1" name="Oval 39">
              <a:extLst>
                <a:ext uri="{FF2B5EF4-FFF2-40B4-BE49-F238E27FC236}">
                  <a16:creationId xmlns:a16="http://schemas.microsoft.com/office/drawing/2014/main" id="{5A72E5D3-948F-422A-9823-ECA23B278B57}"/>
                </a:ext>
              </a:extLst>
            </p:cNvPr>
            <p:cNvSpPr>
              <a:spLocks noChangeArrowheads="1"/>
            </p:cNvSpPr>
            <p:nvPr/>
          </p:nvSpPr>
          <p:spPr bwMode="auto">
            <a:xfrm>
              <a:off x="5416" y="1714"/>
              <a:ext cx="88" cy="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Line 40">
              <a:extLst>
                <a:ext uri="{FF2B5EF4-FFF2-40B4-BE49-F238E27FC236}">
                  <a16:creationId xmlns:a16="http://schemas.microsoft.com/office/drawing/2014/main" id="{E2636B13-1734-45FE-B6A3-6607646DA2F4}"/>
                </a:ext>
              </a:extLst>
            </p:cNvPr>
            <p:cNvSpPr>
              <a:spLocks noChangeShapeType="1"/>
            </p:cNvSpPr>
            <p:nvPr/>
          </p:nvSpPr>
          <p:spPr bwMode="auto">
            <a:xfrm flipH="1">
              <a:off x="5222" y="1798"/>
              <a:ext cx="206" cy="19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2" name="Picture 3">
            <a:extLst>
              <a:ext uri="{FF2B5EF4-FFF2-40B4-BE49-F238E27FC236}">
                <a16:creationId xmlns:a16="http://schemas.microsoft.com/office/drawing/2014/main" id="{D9B6BE57-B1D9-4FB4-9FEE-72E80F649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527244"/>
            <a:ext cx="5752228" cy="38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文本框 42">
            <a:extLst>
              <a:ext uri="{FF2B5EF4-FFF2-40B4-BE49-F238E27FC236}">
                <a16:creationId xmlns:a16="http://schemas.microsoft.com/office/drawing/2014/main" id="{34C84DAC-147A-4FCF-BABC-8F0DD6CB7B79}"/>
              </a:ext>
            </a:extLst>
          </p:cNvPr>
          <p:cNvSpPr txBox="1"/>
          <p:nvPr/>
        </p:nvSpPr>
        <p:spPr>
          <a:xfrm>
            <a:off x="318782" y="159977"/>
            <a:ext cx="6123962" cy="584775"/>
          </a:xfrm>
          <a:prstGeom prst="rect">
            <a:avLst/>
          </a:prstGeom>
          <a:noFill/>
        </p:spPr>
        <p:txBody>
          <a:bodyPr wrap="square">
            <a:spAutoFit/>
          </a:bodyPr>
          <a:lstStyle/>
          <a:p>
            <a:r>
              <a:rPr lang="zh-CN" altLang="en-US" sz="3200" dirty="0">
                <a:latin typeface="黑体" panose="02010609060101010101" pitchFamily="49" charset="-122"/>
                <a:ea typeface="黑体" panose="02010609060101010101" pitchFamily="49" charset="-122"/>
              </a:rPr>
              <a:t>真空理论</a:t>
            </a:r>
            <a:endParaRPr lang="en-US" altLang="zh-CN" sz="32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2887</TotalTime>
  <Words>2431</Words>
  <Application>Microsoft Office PowerPoint</Application>
  <PresentationFormat>宽屏</PresentationFormat>
  <Paragraphs>280</Paragraphs>
  <Slides>42</Slides>
  <Notes>31</Notes>
  <HiddenSlides>0</HiddenSlides>
  <MMClips>19</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42</vt:i4>
      </vt:variant>
    </vt:vector>
  </HeadingPairs>
  <TitlesOfParts>
    <vt:vector size="55" baseType="lpstr">
      <vt:lpstr>Monotype Sorts</vt:lpstr>
      <vt:lpstr>等线</vt:lpstr>
      <vt:lpstr>黑体</vt:lpstr>
      <vt:lpstr>宋体</vt:lpstr>
      <vt:lpstr>微软雅黑</vt:lpstr>
      <vt:lpstr>Arial</vt:lpstr>
      <vt:lpstr>Calibri</vt:lpstr>
      <vt:lpstr>Calibri Light</vt:lpstr>
      <vt:lpstr>Helvetica</vt:lpstr>
      <vt:lpstr>Wingdings</vt:lpstr>
      <vt:lpstr>自定义设计方案</vt:lpstr>
      <vt:lpstr>1_第一PPT，www.1ppt.com</vt:lpstr>
      <vt:lpstr>3_Office 主题</vt:lpstr>
      <vt:lpstr>PowerPoint 演示文稿</vt:lpstr>
      <vt:lpstr>PowerPoint 演示文稿</vt:lpstr>
      <vt:lpstr>PowerPoint 演示文稿</vt:lpstr>
      <vt:lpstr>PowerPoint 演示文稿</vt:lpstr>
      <vt:lpstr>PowerPoint 演示文稿</vt:lpstr>
      <vt:lpstr>分子运动-物质的运动理论</vt:lpstr>
      <vt:lpstr>分子运动-碰撞</vt:lpstr>
      <vt:lpstr>分子运动-平均自由程</vt:lpstr>
      <vt:lpstr>分子运动-平均自由程</vt:lpstr>
      <vt:lpstr>抽速</vt:lpstr>
      <vt:lpstr>  指数表示法是一种表示非常小或非常大的数字简写方法：    5E-6Torr  表示0.000005Torr  </vt:lpstr>
      <vt:lpstr>PowerPoint 演示文稿</vt:lpstr>
      <vt:lpstr>PowerPoint 演示文稿</vt:lpstr>
      <vt:lpstr>Air Composition - Atmospheric Pressures</vt:lpstr>
      <vt:lpstr>Air Composition - Vacuum Pressures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Liyang</Manager>
  <Company>ICSPROUT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李扬</dc:creator>
  <cp:lastModifiedBy>admin</cp:lastModifiedBy>
  <cp:revision>765</cp:revision>
  <dcterms:created xsi:type="dcterms:W3CDTF">2020-01-11T13:54:00Z</dcterms:created>
  <dcterms:modified xsi:type="dcterms:W3CDTF">2021-09-13T09:50:03Z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0629C13B7439436CB3332B72E59B73C7</vt:lpwstr>
  </property>
</Properties>
</file>